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13716000" cy="24384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7680">
          <p15:clr>
            <a:srgbClr val="A4A3A4"/>
          </p15:clr>
        </p15:guide>
        <p15:guide id="2" pos="432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7" roundtripDataSignature="AMtx7miaXXyLtQid8RhF2bOu6Qr+7BODj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25" d="100"/>
          <a:sy n="25" d="100"/>
        </p:scale>
        <p:origin x="2746" y="-120"/>
      </p:cViewPr>
      <p:guideLst>
        <p:guide orient="horz" pos="7680"/>
        <p:guide pos="43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notesMaster" Target="notesMasters/notesMaster1.xml"/><Relationship Id="rId7" Type="http://customschemas.google.com/relationships/presentationmetadata" Target="metadata"/><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ableStyles" Target="tableStyles.xml"/><Relationship Id="rId10" Type="http://schemas.openxmlformats.org/officeDocument/2006/relationships/theme" Target="theme/theme1.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NULL"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percentStacked"/>
        <c:varyColors val="0"/>
        <c:ser>
          <c:idx val="0"/>
          <c:order val="0"/>
          <c:tx>
            <c:strRef>
              <c:f>label 0</c:f>
              <c:strCache>
                <c:ptCount val="1"/>
                <c:pt idx="0">
                  <c:v>Série 1</c:v>
                </c:pt>
              </c:strCache>
            </c:strRef>
          </c:tx>
          <c:spPr>
            <a:solidFill>
              <a:srgbClr val="A7B4DB"/>
            </a:solidFill>
            <a:ln>
              <a:noFill/>
            </a:ln>
          </c:spPr>
          <c:invertIfNegative val="0"/>
          <c:dLbls>
            <c:spPr>
              <a:noFill/>
              <a:ln>
                <a:noFill/>
              </a:ln>
              <a:effectLst/>
            </c:spPr>
            <c:txPr>
              <a:bodyPr rot="0" spcFirstLastPara="0" vertOverflow="ellipsis" vert="horz" wrap="square" lIns="38100" tIns="19050" rIns="38100" bIns="19050" anchor="ctr" anchorCtr="1"/>
              <a:lstStyle/>
              <a:p>
                <a:pPr>
                  <a:defRPr lang="pt-BR" sz="800" b="0" i="0" u="none" strike="noStrike" kern="1200" spc="-1" baseline="0">
                    <a:solidFill>
                      <a:srgbClr val="000000"/>
                    </a:solidFill>
                    <a:latin typeface="Calibri" panose="020F0502020204030204"/>
                    <a:ea typeface="DejaVu Sans"/>
                    <a:cs typeface="+mn-cs"/>
                  </a:defRPr>
                </a:pPr>
                <a:endParaRPr lang="pt-BR"/>
              </a:p>
            </c:txPr>
            <c:dLblPos val="ctr"/>
            <c:showLegendKey val="0"/>
            <c:showVal val="0"/>
            <c:showCatName val="0"/>
            <c:showSerName val="0"/>
            <c:showPercent val="0"/>
            <c:showBubbleSize val="1"/>
            <c:separator>; </c:separator>
            <c:showLeaderLines val="0"/>
            <c:extLst>
              <c:ext xmlns:c15="http://schemas.microsoft.com/office/drawing/2012/chart" uri="{CE6537A1-D6FC-4f65-9D91-7224C49458BB}">
                <c15:showLeaderLines val="0"/>
              </c:ext>
            </c:extLst>
          </c:dLbls>
          <c:cat>
            <c:strRef>
              <c:f>categories</c:f>
              <c:strCache>
                <c:ptCount val="4"/>
                <c:pt idx="0">
                  <c:v>Categoria 1</c:v>
                </c:pt>
                <c:pt idx="1">
                  <c:v>Categoria 2</c:v>
                </c:pt>
                <c:pt idx="2">
                  <c:v>Categoria 3</c:v>
                </c:pt>
                <c:pt idx="3">
                  <c:v>Categoria 4</c:v>
                </c:pt>
              </c:strCache>
            </c:strRef>
          </c:cat>
          <c:val>
            <c:numRef>
              <c:f>0</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A238-4AB5-8BC3-846A64C5036E}"/>
            </c:ext>
          </c:extLst>
        </c:ser>
        <c:ser>
          <c:idx val="1"/>
          <c:order val="1"/>
          <c:tx>
            <c:strRef>
              <c:f>label 1</c:f>
              <c:strCache>
                <c:ptCount val="1"/>
                <c:pt idx="0">
                  <c:v>Série 2</c:v>
                </c:pt>
              </c:strCache>
            </c:strRef>
          </c:tx>
          <c:spPr>
            <a:solidFill>
              <a:srgbClr val="4472C4"/>
            </a:solidFill>
            <a:ln>
              <a:noFill/>
            </a:ln>
          </c:spPr>
          <c:invertIfNegative val="0"/>
          <c:dLbls>
            <c:spPr>
              <a:noFill/>
              <a:ln>
                <a:noFill/>
              </a:ln>
              <a:effectLst/>
            </c:spPr>
            <c:txPr>
              <a:bodyPr rot="0" spcFirstLastPara="0" vertOverflow="ellipsis" vert="horz" wrap="square" lIns="38100" tIns="19050" rIns="38100" bIns="19050" anchor="ctr" anchorCtr="1"/>
              <a:lstStyle/>
              <a:p>
                <a:pPr>
                  <a:defRPr lang="pt-BR" sz="800" b="0" i="0" u="none" strike="noStrike" kern="1200" spc="-1" baseline="0">
                    <a:solidFill>
                      <a:srgbClr val="000000"/>
                    </a:solidFill>
                    <a:latin typeface="Calibri" panose="020F0502020204030204"/>
                    <a:ea typeface="DejaVu Sans"/>
                    <a:cs typeface="+mn-cs"/>
                  </a:defRPr>
                </a:pPr>
                <a:endParaRPr lang="pt-BR"/>
              </a:p>
            </c:txPr>
            <c:dLblPos val="ctr"/>
            <c:showLegendKey val="0"/>
            <c:showVal val="0"/>
            <c:showCatName val="0"/>
            <c:showSerName val="0"/>
            <c:showPercent val="0"/>
            <c:showBubbleSize val="1"/>
            <c:separator>; </c:separator>
            <c:showLeaderLines val="0"/>
            <c:extLst>
              <c:ext xmlns:c15="http://schemas.microsoft.com/office/drawing/2012/chart" uri="{CE6537A1-D6FC-4f65-9D91-7224C49458BB}">
                <c15:showLeaderLines val="0"/>
              </c:ext>
            </c:extLst>
          </c:dLbls>
          <c:cat>
            <c:strRef>
              <c:f>categories</c:f>
              <c:strCache>
                <c:ptCount val="4"/>
                <c:pt idx="0">
                  <c:v>Categoria 1</c:v>
                </c:pt>
                <c:pt idx="1">
                  <c:v>Categoria 2</c:v>
                </c:pt>
                <c:pt idx="2">
                  <c:v>Categoria 3</c:v>
                </c:pt>
                <c:pt idx="3">
                  <c:v>Categoria 4</c:v>
                </c:pt>
              </c:strCache>
            </c:strRef>
          </c:cat>
          <c:val>
            <c:numRef>
              <c:f>1</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A238-4AB5-8BC3-846A64C5036E}"/>
            </c:ext>
          </c:extLst>
        </c:ser>
        <c:ser>
          <c:idx val="2"/>
          <c:order val="2"/>
          <c:tx>
            <c:strRef>
              <c:f>label 2</c:f>
              <c:strCache>
                <c:ptCount val="1"/>
                <c:pt idx="0">
                  <c:v>Série 3</c:v>
                </c:pt>
              </c:strCache>
            </c:strRef>
          </c:tx>
          <c:spPr>
            <a:solidFill>
              <a:srgbClr val="385EA2"/>
            </a:solidFill>
            <a:ln>
              <a:noFill/>
            </a:ln>
          </c:spPr>
          <c:invertIfNegative val="0"/>
          <c:dLbls>
            <c:spPr>
              <a:noFill/>
              <a:ln>
                <a:noFill/>
              </a:ln>
              <a:effectLst/>
            </c:spPr>
            <c:txPr>
              <a:bodyPr rot="0" spcFirstLastPara="0" vertOverflow="ellipsis" vert="horz" wrap="square" lIns="38100" tIns="19050" rIns="38100" bIns="19050" anchor="ctr" anchorCtr="1"/>
              <a:lstStyle/>
              <a:p>
                <a:pPr>
                  <a:defRPr lang="pt-BR" sz="800" b="0" i="0" u="none" strike="noStrike" kern="1200" spc="-1" baseline="0">
                    <a:solidFill>
                      <a:srgbClr val="000000"/>
                    </a:solidFill>
                    <a:latin typeface="Calibri" panose="020F0502020204030204"/>
                    <a:ea typeface="DejaVu Sans"/>
                    <a:cs typeface="+mn-cs"/>
                  </a:defRPr>
                </a:pPr>
                <a:endParaRPr lang="pt-BR"/>
              </a:p>
            </c:txPr>
            <c:dLblPos val="ctr"/>
            <c:showLegendKey val="0"/>
            <c:showVal val="0"/>
            <c:showCatName val="0"/>
            <c:showSerName val="0"/>
            <c:showPercent val="0"/>
            <c:showBubbleSize val="1"/>
            <c:separator>; </c:separator>
            <c:showLeaderLines val="0"/>
            <c:extLst>
              <c:ext xmlns:c15="http://schemas.microsoft.com/office/drawing/2012/chart" uri="{CE6537A1-D6FC-4f65-9D91-7224C49458BB}">
                <c15:showLeaderLines val="0"/>
              </c:ext>
            </c:extLst>
          </c:dLbls>
          <c:cat>
            <c:strRef>
              <c:f>categories</c:f>
              <c:strCache>
                <c:ptCount val="4"/>
                <c:pt idx="0">
                  <c:v>Categoria 1</c:v>
                </c:pt>
                <c:pt idx="1">
                  <c:v>Categoria 2</c:v>
                </c:pt>
                <c:pt idx="2">
                  <c:v>Categoria 3</c:v>
                </c:pt>
                <c:pt idx="3">
                  <c:v>Categoria 4</c:v>
                </c:pt>
              </c:strCache>
            </c:strRef>
          </c:cat>
          <c:val>
            <c:numRef>
              <c:f>2</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A238-4AB5-8BC3-846A64C5036E}"/>
            </c:ext>
          </c:extLst>
        </c:ser>
        <c:dLbls>
          <c:showLegendKey val="0"/>
          <c:showVal val="0"/>
          <c:showCatName val="0"/>
          <c:showSerName val="0"/>
          <c:showPercent val="0"/>
          <c:showBubbleSize val="1"/>
        </c:dLbls>
        <c:gapWidth val="150"/>
        <c:overlap val="100"/>
        <c:axId val="57327648"/>
        <c:axId val="34326019"/>
      </c:barChart>
      <c:catAx>
        <c:axId val="57327648"/>
        <c:scaling>
          <c:orientation val="minMax"/>
        </c:scaling>
        <c:delete val="0"/>
        <c:axPos val="b"/>
        <c:numFmt formatCode="General" sourceLinked="1"/>
        <c:majorTickMark val="out"/>
        <c:minorTickMark val="none"/>
        <c:tickLblPos val="nextTo"/>
        <c:spPr>
          <a:ln w="6480" cap="flat" cmpd="sng" algn="ctr">
            <a:solidFill>
              <a:srgbClr val="8B8B8B"/>
            </a:solidFill>
            <a:prstDash val="solid"/>
            <a:round/>
          </a:ln>
        </c:spPr>
        <c:txPr>
          <a:bodyPr rot="-60000000" spcFirstLastPara="0" vertOverflow="ellipsis" vert="horz" wrap="square" anchor="ctr" anchorCtr="1"/>
          <a:lstStyle/>
          <a:p>
            <a:pPr>
              <a:defRPr lang="pt-BR" sz="800" b="0" i="0" u="none" strike="noStrike" kern="1200" spc="-1" baseline="0">
                <a:solidFill>
                  <a:srgbClr val="000000"/>
                </a:solidFill>
                <a:latin typeface="Calibri" panose="020F0502020204030204"/>
                <a:ea typeface="DejaVu Sans"/>
                <a:cs typeface="+mn-cs"/>
              </a:defRPr>
            </a:pPr>
            <a:endParaRPr lang="pt-BR"/>
          </a:p>
        </c:txPr>
        <c:crossAx val="34326019"/>
        <c:crosses val="autoZero"/>
        <c:auto val="1"/>
        <c:lblAlgn val="ctr"/>
        <c:lblOffset val="100"/>
        <c:noMultiLvlLbl val="0"/>
      </c:catAx>
      <c:valAx>
        <c:axId val="34326019"/>
        <c:scaling>
          <c:orientation val="minMax"/>
        </c:scaling>
        <c:delete val="0"/>
        <c:axPos val="l"/>
        <c:majorGridlines>
          <c:spPr>
            <a:ln w="6480" cap="flat" cmpd="sng" algn="ctr">
              <a:solidFill>
                <a:srgbClr val="8B8B8B"/>
              </a:solidFill>
              <a:prstDash val="solid"/>
              <a:round/>
            </a:ln>
          </c:spPr>
        </c:majorGridlines>
        <c:numFmt formatCode="0%" sourceLinked="0"/>
        <c:majorTickMark val="out"/>
        <c:minorTickMark val="none"/>
        <c:tickLblPos val="nextTo"/>
        <c:spPr>
          <a:ln w="6480" cap="flat" cmpd="sng" algn="ctr">
            <a:solidFill>
              <a:srgbClr val="8B8B8B"/>
            </a:solidFill>
            <a:prstDash val="solid"/>
            <a:round/>
          </a:ln>
        </c:spPr>
        <c:txPr>
          <a:bodyPr rot="-60000000" spcFirstLastPara="0" vertOverflow="ellipsis" vert="horz" wrap="square" anchor="ctr" anchorCtr="1"/>
          <a:lstStyle/>
          <a:p>
            <a:pPr>
              <a:defRPr lang="pt-BR" sz="800" b="0" i="0" u="none" strike="noStrike" kern="1200" spc="-1" baseline="0">
                <a:solidFill>
                  <a:srgbClr val="000000"/>
                </a:solidFill>
                <a:latin typeface="Calibri" panose="020F0502020204030204"/>
                <a:ea typeface="DejaVu Sans"/>
                <a:cs typeface="+mn-cs"/>
              </a:defRPr>
            </a:pPr>
            <a:endParaRPr lang="pt-BR"/>
          </a:p>
        </c:txPr>
        <c:crossAx val="57327648"/>
        <c:crosses val="autoZero"/>
        <c:crossBetween val="between"/>
      </c:valAx>
      <c:spPr>
        <a:noFill/>
        <a:ln w="6480">
          <a:solidFill>
            <a:srgbClr val="8B8B8B"/>
          </a:solidFill>
          <a:round/>
        </a:ln>
        <a:effectLst/>
      </c:spPr>
    </c:plotArea>
    <c:legend>
      <c:legendPos val="r"/>
      <c:overlay val="0"/>
      <c:spPr>
        <a:noFill/>
        <a:ln>
          <a:noFill/>
        </a:ln>
      </c:spPr>
      <c:txPr>
        <a:bodyPr rot="0" spcFirstLastPara="0" vertOverflow="ellipsis" vert="horz" wrap="square" anchor="ctr" anchorCtr="1"/>
        <a:lstStyle/>
        <a:p>
          <a:pPr>
            <a:defRPr lang="pt-BR" sz="800" b="0" i="0" u="none" strike="noStrike" kern="1200" spc="-1" baseline="0">
              <a:solidFill>
                <a:srgbClr val="000000"/>
              </a:solidFill>
              <a:latin typeface="Calibri" panose="020F0502020204030204"/>
              <a:ea typeface="DejaVu Sans"/>
              <a:cs typeface="+mn-cs"/>
            </a:defRPr>
          </a:pPr>
          <a:endParaRPr lang="pt-BR"/>
        </a:p>
      </c:txPr>
    </c:legend>
    <c:plotVisOnly val="1"/>
    <c:dispBlanksAs val="gap"/>
    <c:showDLblsOverMax val="0"/>
  </c:chart>
  <c:spPr>
    <a:noFill/>
    <a:ln w="9360">
      <a:solidFill>
        <a:srgbClr val="D9D9D9"/>
      </a:solidFill>
      <a:round/>
    </a:ln>
  </c:spPr>
  <c:txPr>
    <a:bodyPr/>
    <a:lstStyle/>
    <a:p>
      <a:pPr>
        <a:defRPr lang="pt-BR"/>
      </a:pPr>
      <a:endParaRPr lang="pt-BR"/>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percentStacked"/>
        <c:varyColors val="0"/>
        <c:ser>
          <c:idx val="0"/>
          <c:order val="0"/>
          <c:tx>
            <c:strRef>
              <c:f>label 0</c:f>
              <c:strCache>
                <c:ptCount val="1"/>
                <c:pt idx="0">
                  <c:v>Série 1</c:v>
                </c:pt>
              </c:strCache>
            </c:strRef>
          </c:tx>
          <c:spPr>
            <a:solidFill>
              <a:srgbClr val="A7B4DB"/>
            </a:solidFill>
            <a:ln>
              <a:noFill/>
            </a:ln>
          </c:spPr>
          <c:invertIfNegative val="0"/>
          <c:dLbls>
            <c:spPr>
              <a:noFill/>
              <a:ln>
                <a:noFill/>
              </a:ln>
              <a:effectLst/>
            </c:spPr>
            <c:txPr>
              <a:bodyPr rot="0" spcFirstLastPara="0" vertOverflow="ellipsis" vert="horz" wrap="square" lIns="38100" tIns="19050" rIns="38100" bIns="19050" anchor="ctr" anchorCtr="1"/>
              <a:lstStyle/>
              <a:p>
                <a:pPr>
                  <a:defRPr lang="pt-BR" sz="800" b="0" i="0" u="none" strike="noStrike" kern="1200" spc="-1" baseline="0">
                    <a:solidFill>
                      <a:srgbClr val="000000"/>
                    </a:solidFill>
                    <a:latin typeface="Calibri" panose="020F0502020204030204"/>
                    <a:ea typeface="DejaVu Sans"/>
                    <a:cs typeface="+mn-cs"/>
                  </a:defRPr>
                </a:pPr>
                <a:endParaRPr lang="pt-BR"/>
              </a:p>
            </c:txPr>
            <c:dLblPos val="ctr"/>
            <c:showLegendKey val="0"/>
            <c:showVal val="0"/>
            <c:showCatName val="0"/>
            <c:showSerName val="0"/>
            <c:showPercent val="0"/>
            <c:showBubbleSize val="1"/>
            <c:separator>; </c:separator>
            <c:showLeaderLines val="0"/>
            <c:extLst>
              <c:ext xmlns:c15="http://schemas.microsoft.com/office/drawing/2012/chart" uri="{CE6537A1-D6FC-4f65-9D91-7224C49458BB}">
                <c15:showLeaderLines val="0"/>
              </c:ext>
            </c:extLst>
          </c:dLbls>
          <c:cat>
            <c:strRef>
              <c:f>categories</c:f>
              <c:strCache>
                <c:ptCount val="4"/>
                <c:pt idx="0">
                  <c:v>Categoria 1</c:v>
                </c:pt>
                <c:pt idx="1">
                  <c:v>Categoria 2</c:v>
                </c:pt>
                <c:pt idx="2">
                  <c:v>Categoria 3</c:v>
                </c:pt>
                <c:pt idx="3">
                  <c:v>Categoria 4</c:v>
                </c:pt>
              </c:strCache>
            </c:strRef>
          </c:cat>
          <c:val>
            <c:numRef>
              <c:f>0</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46C8-4472-81F0-B934661E8F36}"/>
            </c:ext>
          </c:extLst>
        </c:ser>
        <c:ser>
          <c:idx val="1"/>
          <c:order val="1"/>
          <c:tx>
            <c:strRef>
              <c:f>label 1</c:f>
              <c:strCache>
                <c:ptCount val="1"/>
                <c:pt idx="0">
                  <c:v>Série 2</c:v>
                </c:pt>
              </c:strCache>
            </c:strRef>
          </c:tx>
          <c:spPr>
            <a:solidFill>
              <a:srgbClr val="4472C4"/>
            </a:solidFill>
            <a:ln>
              <a:noFill/>
            </a:ln>
          </c:spPr>
          <c:invertIfNegative val="0"/>
          <c:dLbls>
            <c:spPr>
              <a:noFill/>
              <a:ln>
                <a:noFill/>
              </a:ln>
              <a:effectLst/>
            </c:spPr>
            <c:txPr>
              <a:bodyPr rot="0" spcFirstLastPara="0" vertOverflow="ellipsis" vert="horz" wrap="square" lIns="38100" tIns="19050" rIns="38100" bIns="19050" anchor="ctr" anchorCtr="1"/>
              <a:lstStyle/>
              <a:p>
                <a:pPr>
                  <a:defRPr lang="pt-BR" sz="800" b="0" i="0" u="none" strike="noStrike" kern="1200" spc="-1" baseline="0">
                    <a:solidFill>
                      <a:srgbClr val="000000"/>
                    </a:solidFill>
                    <a:latin typeface="Calibri" panose="020F0502020204030204"/>
                    <a:ea typeface="DejaVu Sans"/>
                    <a:cs typeface="+mn-cs"/>
                  </a:defRPr>
                </a:pPr>
                <a:endParaRPr lang="pt-BR"/>
              </a:p>
            </c:txPr>
            <c:dLblPos val="ctr"/>
            <c:showLegendKey val="0"/>
            <c:showVal val="0"/>
            <c:showCatName val="0"/>
            <c:showSerName val="0"/>
            <c:showPercent val="0"/>
            <c:showBubbleSize val="1"/>
            <c:separator>; </c:separator>
            <c:showLeaderLines val="0"/>
            <c:extLst>
              <c:ext xmlns:c15="http://schemas.microsoft.com/office/drawing/2012/chart" uri="{CE6537A1-D6FC-4f65-9D91-7224C49458BB}">
                <c15:showLeaderLines val="0"/>
              </c:ext>
            </c:extLst>
          </c:dLbls>
          <c:cat>
            <c:strRef>
              <c:f>categories</c:f>
              <c:strCache>
                <c:ptCount val="4"/>
                <c:pt idx="0">
                  <c:v>Categoria 1</c:v>
                </c:pt>
                <c:pt idx="1">
                  <c:v>Categoria 2</c:v>
                </c:pt>
                <c:pt idx="2">
                  <c:v>Categoria 3</c:v>
                </c:pt>
                <c:pt idx="3">
                  <c:v>Categoria 4</c:v>
                </c:pt>
              </c:strCache>
            </c:strRef>
          </c:cat>
          <c:val>
            <c:numRef>
              <c:f>1</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46C8-4472-81F0-B934661E8F36}"/>
            </c:ext>
          </c:extLst>
        </c:ser>
        <c:ser>
          <c:idx val="2"/>
          <c:order val="2"/>
          <c:tx>
            <c:strRef>
              <c:f>label 2</c:f>
              <c:strCache>
                <c:ptCount val="1"/>
                <c:pt idx="0">
                  <c:v>Série 3</c:v>
                </c:pt>
              </c:strCache>
            </c:strRef>
          </c:tx>
          <c:spPr>
            <a:solidFill>
              <a:srgbClr val="385EA2"/>
            </a:solidFill>
            <a:ln>
              <a:noFill/>
            </a:ln>
          </c:spPr>
          <c:invertIfNegative val="0"/>
          <c:dLbls>
            <c:spPr>
              <a:noFill/>
              <a:ln>
                <a:noFill/>
              </a:ln>
              <a:effectLst/>
            </c:spPr>
            <c:txPr>
              <a:bodyPr rot="0" spcFirstLastPara="0" vertOverflow="ellipsis" vert="horz" wrap="square" lIns="38100" tIns="19050" rIns="38100" bIns="19050" anchor="ctr" anchorCtr="1"/>
              <a:lstStyle/>
              <a:p>
                <a:pPr>
                  <a:defRPr lang="pt-BR" sz="800" b="0" i="0" u="none" strike="noStrike" kern="1200" spc="-1" baseline="0">
                    <a:solidFill>
                      <a:srgbClr val="000000"/>
                    </a:solidFill>
                    <a:latin typeface="Calibri" panose="020F0502020204030204"/>
                    <a:ea typeface="DejaVu Sans"/>
                    <a:cs typeface="+mn-cs"/>
                  </a:defRPr>
                </a:pPr>
                <a:endParaRPr lang="pt-BR"/>
              </a:p>
            </c:txPr>
            <c:dLblPos val="ctr"/>
            <c:showLegendKey val="0"/>
            <c:showVal val="0"/>
            <c:showCatName val="0"/>
            <c:showSerName val="0"/>
            <c:showPercent val="0"/>
            <c:showBubbleSize val="1"/>
            <c:separator>; </c:separator>
            <c:showLeaderLines val="0"/>
            <c:extLst>
              <c:ext xmlns:c15="http://schemas.microsoft.com/office/drawing/2012/chart" uri="{CE6537A1-D6FC-4f65-9D91-7224C49458BB}">
                <c15:showLeaderLines val="0"/>
              </c:ext>
            </c:extLst>
          </c:dLbls>
          <c:cat>
            <c:strRef>
              <c:f>categories</c:f>
              <c:strCache>
                <c:ptCount val="4"/>
                <c:pt idx="0">
                  <c:v>Categoria 1</c:v>
                </c:pt>
                <c:pt idx="1">
                  <c:v>Categoria 2</c:v>
                </c:pt>
                <c:pt idx="2">
                  <c:v>Categoria 3</c:v>
                </c:pt>
                <c:pt idx="3">
                  <c:v>Categoria 4</c:v>
                </c:pt>
              </c:strCache>
            </c:strRef>
          </c:cat>
          <c:val>
            <c:numRef>
              <c:f>2</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46C8-4472-81F0-B934661E8F36}"/>
            </c:ext>
          </c:extLst>
        </c:ser>
        <c:dLbls>
          <c:showLegendKey val="0"/>
          <c:showVal val="0"/>
          <c:showCatName val="0"/>
          <c:showSerName val="0"/>
          <c:showPercent val="0"/>
          <c:showBubbleSize val="1"/>
        </c:dLbls>
        <c:gapWidth val="150"/>
        <c:overlap val="100"/>
        <c:axId val="89207417"/>
        <c:axId val="33489656"/>
      </c:barChart>
      <c:catAx>
        <c:axId val="89207417"/>
        <c:scaling>
          <c:orientation val="minMax"/>
        </c:scaling>
        <c:delete val="0"/>
        <c:axPos val="b"/>
        <c:numFmt formatCode="General" sourceLinked="1"/>
        <c:majorTickMark val="out"/>
        <c:minorTickMark val="none"/>
        <c:tickLblPos val="nextTo"/>
        <c:spPr>
          <a:ln w="6480" cap="flat" cmpd="sng" algn="ctr">
            <a:solidFill>
              <a:srgbClr val="8B8B8B"/>
            </a:solidFill>
            <a:prstDash val="solid"/>
            <a:round/>
          </a:ln>
        </c:spPr>
        <c:txPr>
          <a:bodyPr rot="-60000000" spcFirstLastPara="0" vertOverflow="ellipsis" vert="horz" wrap="square" anchor="ctr" anchorCtr="1"/>
          <a:lstStyle/>
          <a:p>
            <a:pPr>
              <a:defRPr lang="pt-BR" sz="800" b="0" i="0" u="none" strike="noStrike" kern="1200" spc="-1" baseline="0">
                <a:solidFill>
                  <a:srgbClr val="000000"/>
                </a:solidFill>
                <a:latin typeface="Calibri" panose="020F0502020204030204"/>
                <a:ea typeface="DejaVu Sans"/>
                <a:cs typeface="+mn-cs"/>
              </a:defRPr>
            </a:pPr>
            <a:endParaRPr lang="pt-BR"/>
          </a:p>
        </c:txPr>
        <c:crossAx val="33489656"/>
        <c:crosses val="autoZero"/>
        <c:auto val="1"/>
        <c:lblAlgn val="ctr"/>
        <c:lblOffset val="100"/>
        <c:noMultiLvlLbl val="0"/>
      </c:catAx>
      <c:valAx>
        <c:axId val="33489656"/>
        <c:scaling>
          <c:orientation val="minMax"/>
        </c:scaling>
        <c:delete val="0"/>
        <c:axPos val="l"/>
        <c:majorGridlines>
          <c:spPr>
            <a:ln w="6480" cap="flat" cmpd="sng" algn="ctr">
              <a:solidFill>
                <a:srgbClr val="8B8B8B"/>
              </a:solidFill>
              <a:prstDash val="solid"/>
              <a:round/>
            </a:ln>
          </c:spPr>
        </c:majorGridlines>
        <c:numFmt formatCode="0%" sourceLinked="0"/>
        <c:majorTickMark val="out"/>
        <c:minorTickMark val="none"/>
        <c:tickLblPos val="nextTo"/>
        <c:spPr>
          <a:ln w="6480" cap="flat" cmpd="sng" algn="ctr">
            <a:solidFill>
              <a:srgbClr val="8B8B8B"/>
            </a:solidFill>
            <a:prstDash val="solid"/>
            <a:round/>
          </a:ln>
        </c:spPr>
        <c:txPr>
          <a:bodyPr rot="-60000000" spcFirstLastPara="0" vertOverflow="ellipsis" vert="horz" wrap="square" anchor="ctr" anchorCtr="1"/>
          <a:lstStyle/>
          <a:p>
            <a:pPr>
              <a:defRPr lang="pt-BR" sz="800" b="0" i="0" u="none" strike="noStrike" kern="1200" spc="-1" baseline="0">
                <a:solidFill>
                  <a:srgbClr val="000000"/>
                </a:solidFill>
                <a:latin typeface="Calibri" panose="020F0502020204030204"/>
                <a:ea typeface="DejaVu Sans"/>
                <a:cs typeface="+mn-cs"/>
              </a:defRPr>
            </a:pPr>
            <a:endParaRPr lang="pt-BR"/>
          </a:p>
        </c:txPr>
        <c:crossAx val="89207417"/>
        <c:crosses val="autoZero"/>
        <c:crossBetween val="between"/>
      </c:valAx>
      <c:spPr>
        <a:noFill/>
        <a:ln w="6480">
          <a:solidFill>
            <a:srgbClr val="8B8B8B"/>
          </a:solidFill>
          <a:round/>
        </a:ln>
        <a:effectLst/>
      </c:spPr>
    </c:plotArea>
    <c:legend>
      <c:legendPos val="r"/>
      <c:overlay val="0"/>
      <c:spPr>
        <a:noFill/>
        <a:ln>
          <a:noFill/>
        </a:ln>
      </c:spPr>
      <c:txPr>
        <a:bodyPr rot="0" spcFirstLastPara="0" vertOverflow="ellipsis" vert="horz" wrap="square" anchor="ctr" anchorCtr="1"/>
        <a:lstStyle/>
        <a:p>
          <a:pPr>
            <a:defRPr lang="pt-BR" sz="800" b="0" i="0" u="none" strike="noStrike" kern="1200" spc="-1" baseline="0">
              <a:solidFill>
                <a:srgbClr val="000000"/>
              </a:solidFill>
              <a:latin typeface="Calibri" panose="020F0502020204030204"/>
              <a:ea typeface="DejaVu Sans"/>
              <a:cs typeface="+mn-cs"/>
            </a:defRPr>
          </a:pPr>
          <a:endParaRPr lang="pt-BR"/>
        </a:p>
      </c:txPr>
    </c:legend>
    <c:plotVisOnly val="1"/>
    <c:dispBlanksAs val="gap"/>
    <c:showDLblsOverMax val="0"/>
  </c:chart>
  <c:spPr>
    <a:noFill/>
    <a:ln w="9360">
      <a:solidFill>
        <a:srgbClr val="D9D9D9"/>
      </a:solidFill>
      <a:round/>
    </a:ln>
  </c:spPr>
  <c:txPr>
    <a:bodyPr/>
    <a:lstStyle/>
    <a:p>
      <a:pPr>
        <a:defRPr lang="pt-BR"/>
      </a:pPr>
      <a:endParaRPr lang="pt-BR"/>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82" name="Google Shape;82;p1:notes"/>
          <p:cNvSpPr>
            <a:spLocks noGrp="1" noRot="1" noChangeAspect="1"/>
          </p:cNvSpPr>
          <p:nvPr>
            <p:ph type="sldImg" idx="2"/>
          </p:nvPr>
        </p:nvSpPr>
        <p:spPr>
          <a:xfrm>
            <a:off x="2463800" y="685800"/>
            <a:ext cx="1930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lide de Título" type="title">
  <p:cSld name="TITLE">
    <p:spTree>
      <p:nvGrpSpPr>
        <p:cNvPr id="1" name="Shape 11"/>
        <p:cNvGrpSpPr/>
        <p:nvPr/>
      </p:nvGrpSpPr>
      <p:grpSpPr>
        <a:xfrm>
          <a:off x="0" y="0"/>
          <a:ext cx="0" cy="0"/>
          <a:chOff x="0" y="0"/>
          <a:chExt cx="0" cy="0"/>
        </a:xfrm>
      </p:grpSpPr>
      <p:sp>
        <p:nvSpPr>
          <p:cNvPr id="12" name="Google Shape;12;p3"/>
          <p:cNvSpPr txBox="1">
            <a:spLocks noGrp="1"/>
          </p:cNvSpPr>
          <p:nvPr>
            <p:ph type="ctrTitle"/>
          </p:nvPr>
        </p:nvSpPr>
        <p:spPr>
          <a:xfrm>
            <a:off x="1028700" y="3990624"/>
            <a:ext cx="11658600" cy="8489244"/>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9000"/>
              <a:buFont typeface="Calibri"/>
              <a:buNone/>
              <a:defRPr sz="9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3"/>
          <p:cNvSpPr txBox="1">
            <a:spLocks noGrp="1"/>
          </p:cNvSpPr>
          <p:nvPr>
            <p:ph type="subTitle" idx="1"/>
          </p:nvPr>
        </p:nvSpPr>
        <p:spPr>
          <a:xfrm>
            <a:off x="1714500" y="12807246"/>
            <a:ext cx="10287000" cy="5887154"/>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500"/>
              </a:spcBef>
              <a:spcAft>
                <a:spcPts val="0"/>
              </a:spcAft>
              <a:buClr>
                <a:schemeClr val="dk1"/>
              </a:buClr>
              <a:buSzPts val="3600"/>
              <a:buNone/>
              <a:defRPr sz="3600"/>
            </a:lvl1pPr>
            <a:lvl2pPr lvl="1" algn="ctr">
              <a:lnSpc>
                <a:spcPct val="90000"/>
              </a:lnSpc>
              <a:spcBef>
                <a:spcPts val="750"/>
              </a:spcBef>
              <a:spcAft>
                <a:spcPts val="0"/>
              </a:spcAft>
              <a:buClr>
                <a:schemeClr val="dk1"/>
              </a:buClr>
              <a:buSzPts val="3000"/>
              <a:buNone/>
              <a:defRPr sz="3000"/>
            </a:lvl2pPr>
            <a:lvl3pPr lvl="2" algn="ctr">
              <a:lnSpc>
                <a:spcPct val="90000"/>
              </a:lnSpc>
              <a:spcBef>
                <a:spcPts val="750"/>
              </a:spcBef>
              <a:spcAft>
                <a:spcPts val="0"/>
              </a:spcAft>
              <a:buClr>
                <a:schemeClr val="dk1"/>
              </a:buClr>
              <a:buSzPts val="2700"/>
              <a:buNone/>
              <a:defRPr sz="2700"/>
            </a:lvl3pPr>
            <a:lvl4pPr lvl="3" algn="ctr">
              <a:lnSpc>
                <a:spcPct val="90000"/>
              </a:lnSpc>
              <a:spcBef>
                <a:spcPts val="750"/>
              </a:spcBef>
              <a:spcAft>
                <a:spcPts val="0"/>
              </a:spcAft>
              <a:buClr>
                <a:schemeClr val="dk1"/>
              </a:buClr>
              <a:buSzPts val="2400"/>
              <a:buNone/>
              <a:defRPr sz="2400"/>
            </a:lvl4pPr>
            <a:lvl5pPr lvl="4" algn="ctr">
              <a:lnSpc>
                <a:spcPct val="90000"/>
              </a:lnSpc>
              <a:spcBef>
                <a:spcPts val="750"/>
              </a:spcBef>
              <a:spcAft>
                <a:spcPts val="0"/>
              </a:spcAft>
              <a:buClr>
                <a:schemeClr val="dk1"/>
              </a:buClr>
              <a:buSzPts val="2400"/>
              <a:buNone/>
              <a:defRPr sz="2400"/>
            </a:lvl5pPr>
            <a:lvl6pPr lvl="5" algn="ctr">
              <a:lnSpc>
                <a:spcPct val="90000"/>
              </a:lnSpc>
              <a:spcBef>
                <a:spcPts val="750"/>
              </a:spcBef>
              <a:spcAft>
                <a:spcPts val="0"/>
              </a:spcAft>
              <a:buClr>
                <a:schemeClr val="dk1"/>
              </a:buClr>
              <a:buSzPts val="2400"/>
              <a:buNone/>
              <a:defRPr sz="2400"/>
            </a:lvl6pPr>
            <a:lvl7pPr lvl="6" algn="ctr">
              <a:lnSpc>
                <a:spcPct val="90000"/>
              </a:lnSpc>
              <a:spcBef>
                <a:spcPts val="750"/>
              </a:spcBef>
              <a:spcAft>
                <a:spcPts val="0"/>
              </a:spcAft>
              <a:buClr>
                <a:schemeClr val="dk1"/>
              </a:buClr>
              <a:buSzPts val="2400"/>
              <a:buNone/>
              <a:defRPr sz="2400"/>
            </a:lvl7pPr>
            <a:lvl8pPr lvl="7" algn="ctr">
              <a:lnSpc>
                <a:spcPct val="90000"/>
              </a:lnSpc>
              <a:spcBef>
                <a:spcPts val="750"/>
              </a:spcBef>
              <a:spcAft>
                <a:spcPts val="0"/>
              </a:spcAft>
              <a:buClr>
                <a:schemeClr val="dk1"/>
              </a:buClr>
              <a:buSzPts val="2400"/>
              <a:buNone/>
              <a:defRPr sz="2400"/>
            </a:lvl8pPr>
            <a:lvl9pPr lvl="8" algn="ctr">
              <a:lnSpc>
                <a:spcPct val="90000"/>
              </a:lnSpc>
              <a:spcBef>
                <a:spcPts val="750"/>
              </a:spcBef>
              <a:spcAft>
                <a:spcPts val="0"/>
              </a:spcAft>
              <a:buClr>
                <a:schemeClr val="dk1"/>
              </a:buClr>
              <a:buSzPts val="2400"/>
              <a:buNone/>
              <a:defRPr sz="2400"/>
            </a:lvl9pPr>
          </a:lstStyle>
          <a:p>
            <a:endParaRPr/>
          </a:p>
        </p:txBody>
      </p:sp>
      <p:sp>
        <p:nvSpPr>
          <p:cNvPr id="14" name="Google Shape;14;p3"/>
          <p:cNvSpPr txBox="1">
            <a:spLocks noGrp="1"/>
          </p:cNvSpPr>
          <p:nvPr>
            <p:ph type="dt" idx="10"/>
          </p:nvPr>
        </p:nvSpPr>
        <p:spPr>
          <a:xfrm>
            <a:off x="942975" y="22600361"/>
            <a:ext cx="3086100" cy="1298222"/>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3"/>
          <p:cNvSpPr txBox="1">
            <a:spLocks noGrp="1"/>
          </p:cNvSpPr>
          <p:nvPr>
            <p:ph type="ftr" idx="11"/>
          </p:nvPr>
        </p:nvSpPr>
        <p:spPr>
          <a:xfrm>
            <a:off x="4543425" y="22600361"/>
            <a:ext cx="4629150" cy="1298222"/>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3"/>
          <p:cNvSpPr txBox="1">
            <a:spLocks noGrp="1"/>
          </p:cNvSpPr>
          <p:nvPr>
            <p:ph type="sldNum" idx="12"/>
          </p:nvPr>
        </p:nvSpPr>
        <p:spPr>
          <a:xfrm>
            <a:off x="9686925" y="22600361"/>
            <a:ext cx="3086100" cy="1298222"/>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e Texto Vertical" type="vertTx">
  <p:cSld name="VERTICAL_TEXT">
    <p:spTree>
      <p:nvGrpSpPr>
        <p:cNvPr id="1" name="Shape 68"/>
        <p:cNvGrpSpPr/>
        <p:nvPr/>
      </p:nvGrpSpPr>
      <p:grpSpPr>
        <a:xfrm>
          <a:off x="0" y="0"/>
          <a:ext cx="0" cy="0"/>
          <a:chOff x="0" y="0"/>
          <a:chExt cx="0" cy="0"/>
        </a:xfrm>
      </p:grpSpPr>
      <p:sp>
        <p:nvSpPr>
          <p:cNvPr id="69" name="Google Shape;69;p12"/>
          <p:cNvSpPr txBox="1">
            <a:spLocks noGrp="1"/>
          </p:cNvSpPr>
          <p:nvPr>
            <p:ph type="title"/>
          </p:nvPr>
        </p:nvSpPr>
        <p:spPr>
          <a:xfrm>
            <a:off x="942975" y="1298228"/>
            <a:ext cx="11830050" cy="471311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2"/>
          <p:cNvSpPr txBox="1">
            <a:spLocks noGrp="1"/>
          </p:cNvSpPr>
          <p:nvPr>
            <p:ph type="body" idx="1"/>
          </p:nvPr>
        </p:nvSpPr>
        <p:spPr>
          <a:xfrm rot="5400000">
            <a:off x="-877712" y="8311798"/>
            <a:ext cx="15471424" cy="1183005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500"/>
              </a:spcBef>
              <a:spcAft>
                <a:spcPts val="0"/>
              </a:spcAft>
              <a:buClr>
                <a:schemeClr val="dk1"/>
              </a:buClr>
              <a:buSzPts val="1800"/>
              <a:buChar char="•"/>
              <a:defRPr/>
            </a:lvl1pPr>
            <a:lvl2pPr marL="914400" lvl="1" indent="-342900" algn="l">
              <a:lnSpc>
                <a:spcPct val="90000"/>
              </a:lnSpc>
              <a:spcBef>
                <a:spcPts val="750"/>
              </a:spcBef>
              <a:spcAft>
                <a:spcPts val="0"/>
              </a:spcAft>
              <a:buClr>
                <a:schemeClr val="dk1"/>
              </a:buClr>
              <a:buSzPts val="1800"/>
              <a:buChar char="•"/>
              <a:defRPr/>
            </a:lvl2pPr>
            <a:lvl3pPr marL="1371600" lvl="2" indent="-342900" algn="l">
              <a:lnSpc>
                <a:spcPct val="90000"/>
              </a:lnSpc>
              <a:spcBef>
                <a:spcPts val="750"/>
              </a:spcBef>
              <a:spcAft>
                <a:spcPts val="0"/>
              </a:spcAft>
              <a:buClr>
                <a:schemeClr val="dk1"/>
              </a:buClr>
              <a:buSzPts val="1800"/>
              <a:buChar char="•"/>
              <a:defRPr/>
            </a:lvl3pPr>
            <a:lvl4pPr marL="1828800" lvl="3" indent="-342900" algn="l">
              <a:lnSpc>
                <a:spcPct val="90000"/>
              </a:lnSpc>
              <a:spcBef>
                <a:spcPts val="750"/>
              </a:spcBef>
              <a:spcAft>
                <a:spcPts val="0"/>
              </a:spcAft>
              <a:buClr>
                <a:schemeClr val="dk1"/>
              </a:buClr>
              <a:buSzPts val="1800"/>
              <a:buChar char="•"/>
              <a:defRPr/>
            </a:lvl4pPr>
            <a:lvl5pPr marL="2286000" lvl="4" indent="-342900" algn="l">
              <a:lnSpc>
                <a:spcPct val="90000"/>
              </a:lnSpc>
              <a:spcBef>
                <a:spcPts val="750"/>
              </a:spcBef>
              <a:spcAft>
                <a:spcPts val="0"/>
              </a:spcAft>
              <a:buClr>
                <a:schemeClr val="dk1"/>
              </a:buClr>
              <a:buSzPts val="1800"/>
              <a:buChar char="•"/>
              <a:defRPr/>
            </a:lvl5pPr>
            <a:lvl6pPr marL="2743200" lvl="5" indent="-342900" algn="l">
              <a:lnSpc>
                <a:spcPct val="90000"/>
              </a:lnSpc>
              <a:spcBef>
                <a:spcPts val="750"/>
              </a:spcBef>
              <a:spcAft>
                <a:spcPts val="0"/>
              </a:spcAft>
              <a:buClr>
                <a:schemeClr val="dk1"/>
              </a:buClr>
              <a:buSzPts val="1800"/>
              <a:buChar char="•"/>
              <a:defRPr/>
            </a:lvl6pPr>
            <a:lvl7pPr marL="3200400" lvl="6" indent="-342900" algn="l">
              <a:lnSpc>
                <a:spcPct val="90000"/>
              </a:lnSpc>
              <a:spcBef>
                <a:spcPts val="750"/>
              </a:spcBef>
              <a:spcAft>
                <a:spcPts val="0"/>
              </a:spcAft>
              <a:buClr>
                <a:schemeClr val="dk1"/>
              </a:buClr>
              <a:buSzPts val="1800"/>
              <a:buChar char="•"/>
              <a:defRPr/>
            </a:lvl7pPr>
            <a:lvl8pPr marL="3657600" lvl="7" indent="-342900" algn="l">
              <a:lnSpc>
                <a:spcPct val="90000"/>
              </a:lnSpc>
              <a:spcBef>
                <a:spcPts val="750"/>
              </a:spcBef>
              <a:spcAft>
                <a:spcPts val="0"/>
              </a:spcAft>
              <a:buClr>
                <a:schemeClr val="dk1"/>
              </a:buClr>
              <a:buSzPts val="1800"/>
              <a:buChar char="•"/>
              <a:defRPr/>
            </a:lvl8pPr>
            <a:lvl9pPr marL="4114800" lvl="8" indent="-342900" algn="l">
              <a:lnSpc>
                <a:spcPct val="90000"/>
              </a:lnSpc>
              <a:spcBef>
                <a:spcPts val="750"/>
              </a:spcBef>
              <a:spcAft>
                <a:spcPts val="0"/>
              </a:spcAft>
              <a:buClr>
                <a:schemeClr val="dk1"/>
              </a:buClr>
              <a:buSzPts val="1800"/>
              <a:buChar char="•"/>
              <a:defRPr/>
            </a:lvl9pPr>
          </a:lstStyle>
          <a:p>
            <a:endParaRPr/>
          </a:p>
        </p:txBody>
      </p:sp>
      <p:sp>
        <p:nvSpPr>
          <p:cNvPr id="71" name="Google Shape;71;p12"/>
          <p:cNvSpPr txBox="1">
            <a:spLocks noGrp="1"/>
          </p:cNvSpPr>
          <p:nvPr>
            <p:ph type="dt" idx="10"/>
          </p:nvPr>
        </p:nvSpPr>
        <p:spPr>
          <a:xfrm>
            <a:off x="942975" y="22600361"/>
            <a:ext cx="3086100" cy="1298222"/>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12"/>
          <p:cNvSpPr txBox="1">
            <a:spLocks noGrp="1"/>
          </p:cNvSpPr>
          <p:nvPr>
            <p:ph type="ftr" idx="11"/>
          </p:nvPr>
        </p:nvSpPr>
        <p:spPr>
          <a:xfrm>
            <a:off x="4543425" y="22600361"/>
            <a:ext cx="4629150" cy="1298222"/>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12"/>
          <p:cNvSpPr txBox="1">
            <a:spLocks noGrp="1"/>
          </p:cNvSpPr>
          <p:nvPr>
            <p:ph type="sldNum" idx="12"/>
          </p:nvPr>
        </p:nvSpPr>
        <p:spPr>
          <a:xfrm>
            <a:off x="9686925" y="22600361"/>
            <a:ext cx="3086100" cy="1298222"/>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exto e Título Vertical" type="vertTitleAndTx">
  <p:cSld name="VERTICAL_TITLE_AND_VERTICAL_TEXT">
    <p:spTree>
      <p:nvGrpSpPr>
        <p:cNvPr id="1" name="Shape 74"/>
        <p:cNvGrpSpPr/>
        <p:nvPr/>
      </p:nvGrpSpPr>
      <p:grpSpPr>
        <a:xfrm>
          <a:off x="0" y="0"/>
          <a:ext cx="0" cy="0"/>
          <a:chOff x="0" y="0"/>
          <a:chExt cx="0" cy="0"/>
        </a:xfrm>
      </p:grpSpPr>
      <p:sp>
        <p:nvSpPr>
          <p:cNvPr id="75" name="Google Shape;75;p13"/>
          <p:cNvSpPr txBox="1">
            <a:spLocks noGrp="1"/>
          </p:cNvSpPr>
          <p:nvPr>
            <p:ph type="title"/>
          </p:nvPr>
        </p:nvSpPr>
        <p:spPr>
          <a:xfrm rot="5400000">
            <a:off x="962113" y="10151622"/>
            <a:ext cx="20664313" cy="295751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3"/>
          <p:cNvSpPr txBox="1">
            <a:spLocks noGrp="1"/>
          </p:cNvSpPr>
          <p:nvPr>
            <p:ph type="body" idx="1"/>
          </p:nvPr>
        </p:nvSpPr>
        <p:spPr>
          <a:xfrm rot="5400000">
            <a:off x="-5038637" y="7279835"/>
            <a:ext cx="20664313" cy="87010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500"/>
              </a:spcBef>
              <a:spcAft>
                <a:spcPts val="0"/>
              </a:spcAft>
              <a:buClr>
                <a:schemeClr val="dk1"/>
              </a:buClr>
              <a:buSzPts val="1800"/>
              <a:buChar char="•"/>
              <a:defRPr/>
            </a:lvl1pPr>
            <a:lvl2pPr marL="914400" lvl="1" indent="-342900" algn="l">
              <a:lnSpc>
                <a:spcPct val="90000"/>
              </a:lnSpc>
              <a:spcBef>
                <a:spcPts val="750"/>
              </a:spcBef>
              <a:spcAft>
                <a:spcPts val="0"/>
              </a:spcAft>
              <a:buClr>
                <a:schemeClr val="dk1"/>
              </a:buClr>
              <a:buSzPts val="1800"/>
              <a:buChar char="•"/>
              <a:defRPr/>
            </a:lvl2pPr>
            <a:lvl3pPr marL="1371600" lvl="2" indent="-342900" algn="l">
              <a:lnSpc>
                <a:spcPct val="90000"/>
              </a:lnSpc>
              <a:spcBef>
                <a:spcPts val="750"/>
              </a:spcBef>
              <a:spcAft>
                <a:spcPts val="0"/>
              </a:spcAft>
              <a:buClr>
                <a:schemeClr val="dk1"/>
              </a:buClr>
              <a:buSzPts val="1800"/>
              <a:buChar char="•"/>
              <a:defRPr/>
            </a:lvl3pPr>
            <a:lvl4pPr marL="1828800" lvl="3" indent="-342900" algn="l">
              <a:lnSpc>
                <a:spcPct val="90000"/>
              </a:lnSpc>
              <a:spcBef>
                <a:spcPts val="750"/>
              </a:spcBef>
              <a:spcAft>
                <a:spcPts val="0"/>
              </a:spcAft>
              <a:buClr>
                <a:schemeClr val="dk1"/>
              </a:buClr>
              <a:buSzPts val="1800"/>
              <a:buChar char="•"/>
              <a:defRPr/>
            </a:lvl4pPr>
            <a:lvl5pPr marL="2286000" lvl="4" indent="-342900" algn="l">
              <a:lnSpc>
                <a:spcPct val="90000"/>
              </a:lnSpc>
              <a:spcBef>
                <a:spcPts val="750"/>
              </a:spcBef>
              <a:spcAft>
                <a:spcPts val="0"/>
              </a:spcAft>
              <a:buClr>
                <a:schemeClr val="dk1"/>
              </a:buClr>
              <a:buSzPts val="1800"/>
              <a:buChar char="•"/>
              <a:defRPr/>
            </a:lvl5pPr>
            <a:lvl6pPr marL="2743200" lvl="5" indent="-342900" algn="l">
              <a:lnSpc>
                <a:spcPct val="90000"/>
              </a:lnSpc>
              <a:spcBef>
                <a:spcPts val="750"/>
              </a:spcBef>
              <a:spcAft>
                <a:spcPts val="0"/>
              </a:spcAft>
              <a:buClr>
                <a:schemeClr val="dk1"/>
              </a:buClr>
              <a:buSzPts val="1800"/>
              <a:buChar char="•"/>
              <a:defRPr/>
            </a:lvl6pPr>
            <a:lvl7pPr marL="3200400" lvl="6" indent="-342900" algn="l">
              <a:lnSpc>
                <a:spcPct val="90000"/>
              </a:lnSpc>
              <a:spcBef>
                <a:spcPts val="750"/>
              </a:spcBef>
              <a:spcAft>
                <a:spcPts val="0"/>
              </a:spcAft>
              <a:buClr>
                <a:schemeClr val="dk1"/>
              </a:buClr>
              <a:buSzPts val="1800"/>
              <a:buChar char="•"/>
              <a:defRPr/>
            </a:lvl7pPr>
            <a:lvl8pPr marL="3657600" lvl="7" indent="-342900" algn="l">
              <a:lnSpc>
                <a:spcPct val="90000"/>
              </a:lnSpc>
              <a:spcBef>
                <a:spcPts val="750"/>
              </a:spcBef>
              <a:spcAft>
                <a:spcPts val="0"/>
              </a:spcAft>
              <a:buClr>
                <a:schemeClr val="dk1"/>
              </a:buClr>
              <a:buSzPts val="1800"/>
              <a:buChar char="•"/>
              <a:defRPr/>
            </a:lvl8pPr>
            <a:lvl9pPr marL="4114800" lvl="8" indent="-342900" algn="l">
              <a:lnSpc>
                <a:spcPct val="90000"/>
              </a:lnSpc>
              <a:spcBef>
                <a:spcPts val="750"/>
              </a:spcBef>
              <a:spcAft>
                <a:spcPts val="0"/>
              </a:spcAft>
              <a:buClr>
                <a:schemeClr val="dk1"/>
              </a:buClr>
              <a:buSzPts val="1800"/>
              <a:buChar char="•"/>
              <a:defRPr/>
            </a:lvl9pPr>
          </a:lstStyle>
          <a:p>
            <a:endParaRPr/>
          </a:p>
        </p:txBody>
      </p:sp>
      <p:sp>
        <p:nvSpPr>
          <p:cNvPr id="77" name="Google Shape;77;p13"/>
          <p:cNvSpPr txBox="1">
            <a:spLocks noGrp="1"/>
          </p:cNvSpPr>
          <p:nvPr>
            <p:ph type="dt" idx="10"/>
          </p:nvPr>
        </p:nvSpPr>
        <p:spPr>
          <a:xfrm>
            <a:off x="942975" y="22600361"/>
            <a:ext cx="3086100" cy="1298222"/>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13"/>
          <p:cNvSpPr txBox="1">
            <a:spLocks noGrp="1"/>
          </p:cNvSpPr>
          <p:nvPr>
            <p:ph type="ftr" idx="11"/>
          </p:nvPr>
        </p:nvSpPr>
        <p:spPr>
          <a:xfrm>
            <a:off x="4543425" y="22600361"/>
            <a:ext cx="4629150" cy="1298222"/>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13"/>
          <p:cNvSpPr txBox="1">
            <a:spLocks noGrp="1"/>
          </p:cNvSpPr>
          <p:nvPr>
            <p:ph type="sldNum" idx="12"/>
          </p:nvPr>
        </p:nvSpPr>
        <p:spPr>
          <a:xfrm>
            <a:off x="9686925" y="22600361"/>
            <a:ext cx="3086100" cy="1298222"/>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e Conteúdo" type="obj">
  <p:cSld name="OBJECT">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942975" y="1298228"/>
            <a:ext cx="11830050" cy="471311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4"/>
          <p:cNvSpPr txBox="1">
            <a:spLocks noGrp="1"/>
          </p:cNvSpPr>
          <p:nvPr>
            <p:ph type="body" idx="1"/>
          </p:nvPr>
        </p:nvSpPr>
        <p:spPr>
          <a:xfrm>
            <a:off x="942975" y="6491111"/>
            <a:ext cx="11830050" cy="1547142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500"/>
              </a:spcBef>
              <a:spcAft>
                <a:spcPts val="0"/>
              </a:spcAft>
              <a:buClr>
                <a:schemeClr val="dk1"/>
              </a:buClr>
              <a:buSzPts val="1800"/>
              <a:buChar char="•"/>
              <a:defRPr/>
            </a:lvl1pPr>
            <a:lvl2pPr marL="914400" lvl="1" indent="-342900" algn="l">
              <a:lnSpc>
                <a:spcPct val="90000"/>
              </a:lnSpc>
              <a:spcBef>
                <a:spcPts val="750"/>
              </a:spcBef>
              <a:spcAft>
                <a:spcPts val="0"/>
              </a:spcAft>
              <a:buClr>
                <a:schemeClr val="dk1"/>
              </a:buClr>
              <a:buSzPts val="1800"/>
              <a:buChar char="•"/>
              <a:defRPr/>
            </a:lvl2pPr>
            <a:lvl3pPr marL="1371600" lvl="2" indent="-342900" algn="l">
              <a:lnSpc>
                <a:spcPct val="90000"/>
              </a:lnSpc>
              <a:spcBef>
                <a:spcPts val="750"/>
              </a:spcBef>
              <a:spcAft>
                <a:spcPts val="0"/>
              </a:spcAft>
              <a:buClr>
                <a:schemeClr val="dk1"/>
              </a:buClr>
              <a:buSzPts val="1800"/>
              <a:buChar char="•"/>
              <a:defRPr/>
            </a:lvl3pPr>
            <a:lvl4pPr marL="1828800" lvl="3" indent="-342900" algn="l">
              <a:lnSpc>
                <a:spcPct val="90000"/>
              </a:lnSpc>
              <a:spcBef>
                <a:spcPts val="750"/>
              </a:spcBef>
              <a:spcAft>
                <a:spcPts val="0"/>
              </a:spcAft>
              <a:buClr>
                <a:schemeClr val="dk1"/>
              </a:buClr>
              <a:buSzPts val="1800"/>
              <a:buChar char="•"/>
              <a:defRPr/>
            </a:lvl4pPr>
            <a:lvl5pPr marL="2286000" lvl="4" indent="-342900" algn="l">
              <a:lnSpc>
                <a:spcPct val="90000"/>
              </a:lnSpc>
              <a:spcBef>
                <a:spcPts val="750"/>
              </a:spcBef>
              <a:spcAft>
                <a:spcPts val="0"/>
              </a:spcAft>
              <a:buClr>
                <a:schemeClr val="dk1"/>
              </a:buClr>
              <a:buSzPts val="1800"/>
              <a:buChar char="•"/>
              <a:defRPr/>
            </a:lvl5pPr>
            <a:lvl6pPr marL="2743200" lvl="5" indent="-342900" algn="l">
              <a:lnSpc>
                <a:spcPct val="90000"/>
              </a:lnSpc>
              <a:spcBef>
                <a:spcPts val="750"/>
              </a:spcBef>
              <a:spcAft>
                <a:spcPts val="0"/>
              </a:spcAft>
              <a:buClr>
                <a:schemeClr val="dk1"/>
              </a:buClr>
              <a:buSzPts val="1800"/>
              <a:buChar char="•"/>
              <a:defRPr/>
            </a:lvl6pPr>
            <a:lvl7pPr marL="3200400" lvl="6" indent="-342900" algn="l">
              <a:lnSpc>
                <a:spcPct val="90000"/>
              </a:lnSpc>
              <a:spcBef>
                <a:spcPts val="750"/>
              </a:spcBef>
              <a:spcAft>
                <a:spcPts val="0"/>
              </a:spcAft>
              <a:buClr>
                <a:schemeClr val="dk1"/>
              </a:buClr>
              <a:buSzPts val="1800"/>
              <a:buChar char="•"/>
              <a:defRPr/>
            </a:lvl7pPr>
            <a:lvl8pPr marL="3657600" lvl="7" indent="-342900" algn="l">
              <a:lnSpc>
                <a:spcPct val="90000"/>
              </a:lnSpc>
              <a:spcBef>
                <a:spcPts val="750"/>
              </a:spcBef>
              <a:spcAft>
                <a:spcPts val="0"/>
              </a:spcAft>
              <a:buClr>
                <a:schemeClr val="dk1"/>
              </a:buClr>
              <a:buSzPts val="1800"/>
              <a:buChar char="•"/>
              <a:defRPr/>
            </a:lvl8pPr>
            <a:lvl9pPr marL="4114800" lvl="8" indent="-342900" algn="l">
              <a:lnSpc>
                <a:spcPct val="90000"/>
              </a:lnSpc>
              <a:spcBef>
                <a:spcPts val="750"/>
              </a:spcBef>
              <a:spcAft>
                <a:spcPts val="0"/>
              </a:spcAft>
              <a:buClr>
                <a:schemeClr val="dk1"/>
              </a:buClr>
              <a:buSzPts val="1800"/>
              <a:buChar char="•"/>
              <a:defRPr/>
            </a:lvl9pPr>
          </a:lstStyle>
          <a:p>
            <a:endParaRPr/>
          </a:p>
        </p:txBody>
      </p:sp>
      <p:sp>
        <p:nvSpPr>
          <p:cNvPr id="20" name="Google Shape;20;p4"/>
          <p:cNvSpPr txBox="1">
            <a:spLocks noGrp="1"/>
          </p:cNvSpPr>
          <p:nvPr>
            <p:ph type="dt" idx="10"/>
          </p:nvPr>
        </p:nvSpPr>
        <p:spPr>
          <a:xfrm>
            <a:off x="942975" y="22600361"/>
            <a:ext cx="3086100" cy="1298222"/>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4"/>
          <p:cNvSpPr txBox="1">
            <a:spLocks noGrp="1"/>
          </p:cNvSpPr>
          <p:nvPr>
            <p:ph type="ftr" idx="11"/>
          </p:nvPr>
        </p:nvSpPr>
        <p:spPr>
          <a:xfrm>
            <a:off x="4543425" y="22600361"/>
            <a:ext cx="4629150" cy="1298222"/>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4"/>
          <p:cNvSpPr txBox="1">
            <a:spLocks noGrp="1"/>
          </p:cNvSpPr>
          <p:nvPr>
            <p:ph type="sldNum" idx="12"/>
          </p:nvPr>
        </p:nvSpPr>
        <p:spPr>
          <a:xfrm>
            <a:off x="9686925" y="22600361"/>
            <a:ext cx="3086100" cy="1298222"/>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abeçalho da Seção" type="secHead">
  <p:cSld name="SECTION_HEADER">
    <p:spTree>
      <p:nvGrpSpPr>
        <p:cNvPr id="1" name="Shape 23"/>
        <p:cNvGrpSpPr/>
        <p:nvPr/>
      </p:nvGrpSpPr>
      <p:grpSpPr>
        <a:xfrm>
          <a:off x="0" y="0"/>
          <a:ext cx="0" cy="0"/>
          <a:chOff x="0" y="0"/>
          <a:chExt cx="0" cy="0"/>
        </a:xfrm>
      </p:grpSpPr>
      <p:sp>
        <p:nvSpPr>
          <p:cNvPr id="24" name="Google Shape;24;p5"/>
          <p:cNvSpPr txBox="1">
            <a:spLocks noGrp="1"/>
          </p:cNvSpPr>
          <p:nvPr>
            <p:ph type="title"/>
          </p:nvPr>
        </p:nvSpPr>
        <p:spPr>
          <a:xfrm>
            <a:off x="935832" y="6079074"/>
            <a:ext cx="11830050" cy="10143065"/>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9000"/>
              <a:buFont typeface="Calibri"/>
              <a:buNone/>
              <a:defRPr sz="9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5"/>
          <p:cNvSpPr txBox="1">
            <a:spLocks noGrp="1"/>
          </p:cNvSpPr>
          <p:nvPr>
            <p:ph type="body" idx="1"/>
          </p:nvPr>
        </p:nvSpPr>
        <p:spPr>
          <a:xfrm>
            <a:off x="935832" y="16318096"/>
            <a:ext cx="11830050" cy="533399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500"/>
              </a:spcBef>
              <a:spcAft>
                <a:spcPts val="0"/>
              </a:spcAft>
              <a:buClr>
                <a:schemeClr val="dk1"/>
              </a:buClr>
              <a:buSzPts val="3600"/>
              <a:buNone/>
              <a:defRPr sz="3600">
                <a:solidFill>
                  <a:schemeClr val="dk1"/>
                </a:solidFill>
              </a:defRPr>
            </a:lvl1pPr>
            <a:lvl2pPr marL="914400" lvl="1" indent="-228600" algn="l">
              <a:lnSpc>
                <a:spcPct val="90000"/>
              </a:lnSpc>
              <a:spcBef>
                <a:spcPts val="750"/>
              </a:spcBef>
              <a:spcAft>
                <a:spcPts val="0"/>
              </a:spcAft>
              <a:buClr>
                <a:srgbClr val="888888"/>
              </a:buClr>
              <a:buSzPts val="3000"/>
              <a:buNone/>
              <a:defRPr sz="3000">
                <a:solidFill>
                  <a:srgbClr val="888888"/>
                </a:solidFill>
              </a:defRPr>
            </a:lvl2pPr>
            <a:lvl3pPr marL="1371600" lvl="2" indent="-228600" algn="l">
              <a:lnSpc>
                <a:spcPct val="90000"/>
              </a:lnSpc>
              <a:spcBef>
                <a:spcPts val="750"/>
              </a:spcBef>
              <a:spcAft>
                <a:spcPts val="0"/>
              </a:spcAft>
              <a:buClr>
                <a:srgbClr val="888888"/>
              </a:buClr>
              <a:buSzPts val="2700"/>
              <a:buNone/>
              <a:defRPr sz="2700">
                <a:solidFill>
                  <a:srgbClr val="888888"/>
                </a:solidFill>
              </a:defRPr>
            </a:lvl3pPr>
            <a:lvl4pPr marL="1828800" lvl="3" indent="-228600" algn="l">
              <a:lnSpc>
                <a:spcPct val="90000"/>
              </a:lnSpc>
              <a:spcBef>
                <a:spcPts val="750"/>
              </a:spcBef>
              <a:spcAft>
                <a:spcPts val="0"/>
              </a:spcAft>
              <a:buClr>
                <a:srgbClr val="888888"/>
              </a:buClr>
              <a:buSzPts val="2400"/>
              <a:buNone/>
              <a:defRPr sz="2400">
                <a:solidFill>
                  <a:srgbClr val="888888"/>
                </a:solidFill>
              </a:defRPr>
            </a:lvl4pPr>
            <a:lvl5pPr marL="2286000" lvl="4" indent="-228600" algn="l">
              <a:lnSpc>
                <a:spcPct val="90000"/>
              </a:lnSpc>
              <a:spcBef>
                <a:spcPts val="750"/>
              </a:spcBef>
              <a:spcAft>
                <a:spcPts val="0"/>
              </a:spcAft>
              <a:buClr>
                <a:srgbClr val="888888"/>
              </a:buClr>
              <a:buSzPts val="2400"/>
              <a:buNone/>
              <a:defRPr sz="2400">
                <a:solidFill>
                  <a:srgbClr val="888888"/>
                </a:solidFill>
              </a:defRPr>
            </a:lvl5pPr>
            <a:lvl6pPr marL="2743200" lvl="5" indent="-228600" algn="l">
              <a:lnSpc>
                <a:spcPct val="90000"/>
              </a:lnSpc>
              <a:spcBef>
                <a:spcPts val="750"/>
              </a:spcBef>
              <a:spcAft>
                <a:spcPts val="0"/>
              </a:spcAft>
              <a:buClr>
                <a:srgbClr val="888888"/>
              </a:buClr>
              <a:buSzPts val="2400"/>
              <a:buNone/>
              <a:defRPr sz="2400">
                <a:solidFill>
                  <a:srgbClr val="888888"/>
                </a:solidFill>
              </a:defRPr>
            </a:lvl6pPr>
            <a:lvl7pPr marL="3200400" lvl="6" indent="-228600" algn="l">
              <a:lnSpc>
                <a:spcPct val="90000"/>
              </a:lnSpc>
              <a:spcBef>
                <a:spcPts val="750"/>
              </a:spcBef>
              <a:spcAft>
                <a:spcPts val="0"/>
              </a:spcAft>
              <a:buClr>
                <a:srgbClr val="888888"/>
              </a:buClr>
              <a:buSzPts val="2400"/>
              <a:buNone/>
              <a:defRPr sz="2400">
                <a:solidFill>
                  <a:srgbClr val="888888"/>
                </a:solidFill>
              </a:defRPr>
            </a:lvl7pPr>
            <a:lvl8pPr marL="3657600" lvl="7" indent="-228600" algn="l">
              <a:lnSpc>
                <a:spcPct val="90000"/>
              </a:lnSpc>
              <a:spcBef>
                <a:spcPts val="750"/>
              </a:spcBef>
              <a:spcAft>
                <a:spcPts val="0"/>
              </a:spcAft>
              <a:buClr>
                <a:srgbClr val="888888"/>
              </a:buClr>
              <a:buSzPts val="2400"/>
              <a:buNone/>
              <a:defRPr sz="2400">
                <a:solidFill>
                  <a:srgbClr val="888888"/>
                </a:solidFill>
              </a:defRPr>
            </a:lvl8pPr>
            <a:lvl9pPr marL="4114800" lvl="8" indent="-228600" algn="l">
              <a:lnSpc>
                <a:spcPct val="90000"/>
              </a:lnSpc>
              <a:spcBef>
                <a:spcPts val="750"/>
              </a:spcBef>
              <a:spcAft>
                <a:spcPts val="0"/>
              </a:spcAft>
              <a:buClr>
                <a:srgbClr val="888888"/>
              </a:buClr>
              <a:buSzPts val="2400"/>
              <a:buNone/>
              <a:defRPr sz="2400">
                <a:solidFill>
                  <a:srgbClr val="888888"/>
                </a:solidFill>
              </a:defRPr>
            </a:lvl9pPr>
          </a:lstStyle>
          <a:p>
            <a:endParaRPr/>
          </a:p>
        </p:txBody>
      </p:sp>
      <p:sp>
        <p:nvSpPr>
          <p:cNvPr id="26" name="Google Shape;26;p5"/>
          <p:cNvSpPr txBox="1">
            <a:spLocks noGrp="1"/>
          </p:cNvSpPr>
          <p:nvPr>
            <p:ph type="dt" idx="10"/>
          </p:nvPr>
        </p:nvSpPr>
        <p:spPr>
          <a:xfrm>
            <a:off x="942975" y="22600361"/>
            <a:ext cx="3086100" cy="1298222"/>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5"/>
          <p:cNvSpPr txBox="1">
            <a:spLocks noGrp="1"/>
          </p:cNvSpPr>
          <p:nvPr>
            <p:ph type="ftr" idx="11"/>
          </p:nvPr>
        </p:nvSpPr>
        <p:spPr>
          <a:xfrm>
            <a:off x="4543425" y="22600361"/>
            <a:ext cx="4629150" cy="1298222"/>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5"/>
          <p:cNvSpPr txBox="1">
            <a:spLocks noGrp="1"/>
          </p:cNvSpPr>
          <p:nvPr>
            <p:ph type="sldNum" idx="12"/>
          </p:nvPr>
        </p:nvSpPr>
        <p:spPr>
          <a:xfrm>
            <a:off x="9686925" y="22600361"/>
            <a:ext cx="3086100" cy="1298222"/>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uas Partes de Conteúdo" type="twoObj">
  <p:cSld name="TWO_OBJECTS">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942975" y="1298228"/>
            <a:ext cx="11830050" cy="471311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6"/>
          <p:cNvSpPr txBox="1">
            <a:spLocks noGrp="1"/>
          </p:cNvSpPr>
          <p:nvPr>
            <p:ph type="body" idx="1"/>
          </p:nvPr>
        </p:nvSpPr>
        <p:spPr>
          <a:xfrm>
            <a:off x="942975" y="6491111"/>
            <a:ext cx="5829300" cy="1547142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500"/>
              </a:spcBef>
              <a:spcAft>
                <a:spcPts val="0"/>
              </a:spcAft>
              <a:buClr>
                <a:schemeClr val="dk1"/>
              </a:buClr>
              <a:buSzPts val="1800"/>
              <a:buChar char="•"/>
              <a:defRPr/>
            </a:lvl1pPr>
            <a:lvl2pPr marL="914400" lvl="1" indent="-342900" algn="l">
              <a:lnSpc>
                <a:spcPct val="90000"/>
              </a:lnSpc>
              <a:spcBef>
                <a:spcPts val="750"/>
              </a:spcBef>
              <a:spcAft>
                <a:spcPts val="0"/>
              </a:spcAft>
              <a:buClr>
                <a:schemeClr val="dk1"/>
              </a:buClr>
              <a:buSzPts val="1800"/>
              <a:buChar char="•"/>
              <a:defRPr/>
            </a:lvl2pPr>
            <a:lvl3pPr marL="1371600" lvl="2" indent="-342900" algn="l">
              <a:lnSpc>
                <a:spcPct val="90000"/>
              </a:lnSpc>
              <a:spcBef>
                <a:spcPts val="750"/>
              </a:spcBef>
              <a:spcAft>
                <a:spcPts val="0"/>
              </a:spcAft>
              <a:buClr>
                <a:schemeClr val="dk1"/>
              </a:buClr>
              <a:buSzPts val="1800"/>
              <a:buChar char="•"/>
              <a:defRPr/>
            </a:lvl3pPr>
            <a:lvl4pPr marL="1828800" lvl="3" indent="-342900" algn="l">
              <a:lnSpc>
                <a:spcPct val="90000"/>
              </a:lnSpc>
              <a:spcBef>
                <a:spcPts val="750"/>
              </a:spcBef>
              <a:spcAft>
                <a:spcPts val="0"/>
              </a:spcAft>
              <a:buClr>
                <a:schemeClr val="dk1"/>
              </a:buClr>
              <a:buSzPts val="1800"/>
              <a:buChar char="•"/>
              <a:defRPr/>
            </a:lvl4pPr>
            <a:lvl5pPr marL="2286000" lvl="4" indent="-342900" algn="l">
              <a:lnSpc>
                <a:spcPct val="90000"/>
              </a:lnSpc>
              <a:spcBef>
                <a:spcPts val="750"/>
              </a:spcBef>
              <a:spcAft>
                <a:spcPts val="0"/>
              </a:spcAft>
              <a:buClr>
                <a:schemeClr val="dk1"/>
              </a:buClr>
              <a:buSzPts val="1800"/>
              <a:buChar char="•"/>
              <a:defRPr/>
            </a:lvl5pPr>
            <a:lvl6pPr marL="2743200" lvl="5" indent="-342900" algn="l">
              <a:lnSpc>
                <a:spcPct val="90000"/>
              </a:lnSpc>
              <a:spcBef>
                <a:spcPts val="750"/>
              </a:spcBef>
              <a:spcAft>
                <a:spcPts val="0"/>
              </a:spcAft>
              <a:buClr>
                <a:schemeClr val="dk1"/>
              </a:buClr>
              <a:buSzPts val="1800"/>
              <a:buChar char="•"/>
              <a:defRPr/>
            </a:lvl6pPr>
            <a:lvl7pPr marL="3200400" lvl="6" indent="-342900" algn="l">
              <a:lnSpc>
                <a:spcPct val="90000"/>
              </a:lnSpc>
              <a:spcBef>
                <a:spcPts val="750"/>
              </a:spcBef>
              <a:spcAft>
                <a:spcPts val="0"/>
              </a:spcAft>
              <a:buClr>
                <a:schemeClr val="dk1"/>
              </a:buClr>
              <a:buSzPts val="1800"/>
              <a:buChar char="•"/>
              <a:defRPr/>
            </a:lvl7pPr>
            <a:lvl8pPr marL="3657600" lvl="7" indent="-342900" algn="l">
              <a:lnSpc>
                <a:spcPct val="90000"/>
              </a:lnSpc>
              <a:spcBef>
                <a:spcPts val="750"/>
              </a:spcBef>
              <a:spcAft>
                <a:spcPts val="0"/>
              </a:spcAft>
              <a:buClr>
                <a:schemeClr val="dk1"/>
              </a:buClr>
              <a:buSzPts val="1800"/>
              <a:buChar char="•"/>
              <a:defRPr/>
            </a:lvl8pPr>
            <a:lvl9pPr marL="4114800" lvl="8" indent="-342900" algn="l">
              <a:lnSpc>
                <a:spcPct val="90000"/>
              </a:lnSpc>
              <a:spcBef>
                <a:spcPts val="750"/>
              </a:spcBef>
              <a:spcAft>
                <a:spcPts val="0"/>
              </a:spcAft>
              <a:buClr>
                <a:schemeClr val="dk1"/>
              </a:buClr>
              <a:buSzPts val="1800"/>
              <a:buChar char="•"/>
              <a:defRPr/>
            </a:lvl9pPr>
          </a:lstStyle>
          <a:p>
            <a:endParaRPr/>
          </a:p>
        </p:txBody>
      </p:sp>
      <p:sp>
        <p:nvSpPr>
          <p:cNvPr id="32" name="Google Shape;32;p6"/>
          <p:cNvSpPr txBox="1">
            <a:spLocks noGrp="1"/>
          </p:cNvSpPr>
          <p:nvPr>
            <p:ph type="body" idx="2"/>
          </p:nvPr>
        </p:nvSpPr>
        <p:spPr>
          <a:xfrm>
            <a:off x="6943725" y="6491111"/>
            <a:ext cx="5829300" cy="1547142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500"/>
              </a:spcBef>
              <a:spcAft>
                <a:spcPts val="0"/>
              </a:spcAft>
              <a:buClr>
                <a:schemeClr val="dk1"/>
              </a:buClr>
              <a:buSzPts val="1800"/>
              <a:buChar char="•"/>
              <a:defRPr/>
            </a:lvl1pPr>
            <a:lvl2pPr marL="914400" lvl="1" indent="-342900" algn="l">
              <a:lnSpc>
                <a:spcPct val="90000"/>
              </a:lnSpc>
              <a:spcBef>
                <a:spcPts val="750"/>
              </a:spcBef>
              <a:spcAft>
                <a:spcPts val="0"/>
              </a:spcAft>
              <a:buClr>
                <a:schemeClr val="dk1"/>
              </a:buClr>
              <a:buSzPts val="1800"/>
              <a:buChar char="•"/>
              <a:defRPr/>
            </a:lvl2pPr>
            <a:lvl3pPr marL="1371600" lvl="2" indent="-342900" algn="l">
              <a:lnSpc>
                <a:spcPct val="90000"/>
              </a:lnSpc>
              <a:spcBef>
                <a:spcPts val="750"/>
              </a:spcBef>
              <a:spcAft>
                <a:spcPts val="0"/>
              </a:spcAft>
              <a:buClr>
                <a:schemeClr val="dk1"/>
              </a:buClr>
              <a:buSzPts val="1800"/>
              <a:buChar char="•"/>
              <a:defRPr/>
            </a:lvl3pPr>
            <a:lvl4pPr marL="1828800" lvl="3" indent="-342900" algn="l">
              <a:lnSpc>
                <a:spcPct val="90000"/>
              </a:lnSpc>
              <a:spcBef>
                <a:spcPts val="750"/>
              </a:spcBef>
              <a:spcAft>
                <a:spcPts val="0"/>
              </a:spcAft>
              <a:buClr>
                <a:schemeClr val="dk1"/>
              </a:buClr>
              <a:buSzPts val="1800"/>
              <a:buChar char="•"/>
              <a:defRPr/>
            </a:lvl4pPr>
            <a:lvl5pPr marL="2286000" lvl="4" indent="-342900" algn="l">
              <a:lnSpc>
                <a:spcPct val="90000"/>
              </a:lnSpc>
              <a:spcBef>
                <a:spcPts val="750"/>
              </a:spcBef>
              <a:spcAft>
                <a:spcPts val="0"/>
              </a:spcAft>
              <a:buClr>
                <a:schemeClr val="dk1"/>
              </a:buClr>
              <a:buSzPts val="1800"/>
              <a:buChar char="•"/>
              <a:defRPr/>
            </a:lvl5pPr>
            <a:lvl6pPr marL="2743200" lvl="5" indent="-342900" algn="l">
              <a:lnSpc>
                <a:spcPct val="90000"/>
              </a:lnSpc>
              <a:spcBef>
                <a:spcPts val="750"/>
              </a:spcBef>
              <a:spcAft>
                <a:spcPts val="0"/>
              </a:spcAft>
              <a:buClr>
                <a:schemeClr val="dk1"/>
              </a:buClr>
              <a:buSzPts val="1800"/>
              <a:buChar char="•"/>
              <a:defRPr/>
            </a:lvl6pPr>
            <a:lvl7pPr marL="3200400" lvl="6" indent="-342900" algn="l">
              <a:lnSpc>
                <a:spcPct val="90000"/>
              </a:lnSpc>
              <a:spcBef>
                <a:spcPts val="750"/>
              </a:spcBef>
              <a:spcAft>
                <a:spcPts val="0"/>
              </a:spcAft>
              <a:buClr>
                <a:schemeClr val="dk1"/>
              </a:buClr>
              <a:buSzPts val="1800"/>
              <a:buChar char="•"/>
              <a:defRPr/>
            </a:lvl7pPr>
            <a:lvl8pPr marL="3657600" lvl="7" indent="-342900" algn="l">
              <a:lnSpc>
                <a:spcPct val="90000"/>
              </a:lnSpc>
              <a:spcBef>
                <a:spcPts val="750"/>
              </a:spcBef>
              <a:spcAft>
                <a:spcPts val="0"/>
              </a:spcAft>
              <a:buClr>
                <a:schemeClr val="dk1"/>
              </a:buClr>
              <a:buSzPts val="1800"/>
              <a:buChar char="•"/>
              <a:defRPr/>
            </a:lvl8pPr>
            <a:lvl9pPr marL="4114800" lvl="8" indent="-342900" algn="l">
              <a:lnSpc>
                <a:spcPct val="90000"/>
              </a:lnSpc>
              <a:spcBef>
                <a:spcPts val="750"/>
              </a:spcBef>
              <a:spcAft>
                <a:spcPts val="0"/>
              </a:spcAft>
              <a:buClr>
                <a:schemeClr val="dk1"/>
              </a:buClr>
              <a:buSzPts val="1800"/>
              <a:buChar char="•"/>
              <a:defRPr/>
            </a:lvl9pPr>
          </a:lstStyle>
          <a:p>
            <a:endParaRPr/>
          </a:p>
        </p:txBody>
      </p:sp>
      <p:sp>
        <p:nvSpPr>
          <p:cNvPr id="33" name="Google Shape;33;p6"/>
          <p:cNvSpPr txBox="1">
            <a:spLocks noGrp="1"/>
          </p:cNvSpPr>
          <p:nvPr>
            <p:ph type="dt" idx="10"/>
          </p:nvPr>
        </p:nvSpPr>
        <p:spPr>
          <a:xfrm>
            <a:off x="942975" y="22600361"/>
            <a:ext cx="3086100" cy="1298222"/>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6"/>
          <p:cNvSpPr txBox="1">
            <a:spLocks noGrp="1"/>
          </p:cNvSpPr>
          <p:nvPr>
            <p:ph type="ftr" idx="11"/>
          </p:nvPr>
        </p:nvSpPr>
        <p:spPr>
          <a:xfrm>
            <a:off x="4543425" y="22600361"/>
            <a:ext cx="4629150" cy="1298222"/>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6"/>
          <p:cNvSpPr txBox="1">
            <a:spLocks noGrp="1"/>
          </p:cNvSpPr>
          <p:nvPr>
            <p:ph type="sldNum" idx="12"/>
          </p:nvPr>
        </p:nvSpPr>
        <p:spPr>
          <a:xfrm>
            <a:off x="9686925" y="22600361"/>
            <a:ext cx="3086100" cy="1298222"/>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ção" type="twoTxTwoObj">
  <p:cSld name="TWO_OBJECTS_WITH_TEXT">
    <p:spTree>
      <p:nvGrpSpPr>
        <p:cNvPr id="1" name="Shape 36"/>
        <p:cNvGrpSpPr/>
        <p:nvPr/>
      </p:nvGrpSpPr>
      <p:grpSpPr>
        <a:xfrm>
          <a:off x="0" y="0"/>
          <a:ext cx="0" cy="0"/>
          <a:chOff x="0" y="0"/>
          <a:chExt cx="0" cy="0"/>
        </a:xfrm>
      </p:grpSpPr>
      <p:sp>
        <p:nvSpPr>
          <p:cNvPr id="37" name="Google Shape;37;p7"/>
          <p:cNvSpPr txBox="1">
            <a:spLocks noGrp="1"/>
          </p:cNvSpPr>
          <p:nvPr>
            <p:ph type="title"/>
          </p:nvPr>
        </p:nvSpPr>
        <p:spPr>
          <a:xfrm>
            <a:off x="944762" y="1298228"/>
            <a:ext cx="11830050" cy="471311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7"/>
          <p:cNvSpPr txBox="1">
            <a:spLocks noGrp="1"/>
          </p:cNvSpPr>
          <p:nvPr>
            <p:ph type="body" idx="1"/>
          </p:nvPr>
        </p:nvSpPr>
        <p:spPr>
          <a:xfrm>
            <a:off x="944763" y="5977468"/>
            <a:ext cx="5802510" cy="2929465"/>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500"/>
              </a:spcBef>
              <a:spcAft>
                <a:spcPts val="0"/>
              </a:spcAft>
              <a:buClr>
                <a:schemeClr val="dk1"/>
              </a:buClr>
              <a:buSzPts val="3600"/>
              <a:buNone/>
              <a:defRPr sz="3600" b="1"/>
            </a:lvl1pPr>
            <a:lvl2pPr marL="914400" lvl="1" indent="-228600" algn="l">
              <a:lnSpc>
                <a:spcPct val="90000"/>
              </a:lnSpc>
              <a:spcBef>
                <a:spcPts val="750"/>
              </a:spcBef>
              <a:spcAft>
                <a:spcPts val="0"/>
              </a:spcAft>
              <a:buClr>
                <a:schemeClr val="dk1"/>
              </a:buClr>
              <a:buSzPts val="3000"/>
              <a:buNone/>
              <a:defRPr sz="3000" b="1"/>
            </a:lvl2pPr>
            <a:lvl3pPr marL="1371600" lvl="2" indent="-228600" algn="l">
              <a:lnSpc>
                <a:spcPct val="90000"/>
              </a:lnSpc>
              <a:spcBef>
                <a:spcPts val="750"/>
              </a:spcBef>
              <a:spcAft>
                <a:spcPts val="0"/>
              </a:spcAft>
              <a:buClr>
                <a:schemeClr val="dk1"/>
              </a:buClr>
              <a:buSzPts val="2700"/>
              <a:buNone/>
              <a:defRPr sz="2700" b="1"/>
            </a:lvl3pPr>
            <a:lvl4pPr marL="1828800" lvl="3" indent="-228600" algn="l">
              <a:lnSpc>
                <a:spcPct val="90000"/>
              </a:lnSpc>
              <a:spcBef>
                <a:spcPts val="750"/>
              </a:spcBef>
              <a:spcAft>
                <a:spcPts val="0"/>
              </a:spcAft>
              <a:buClr>
                <a:schemeClr val="dk1"/>
              </a:buClr>
              <a:buSzPts val="2400"/>
              <a:buNone/>
              <a:defRPr sz="2400" b="1"/>
            </a:lvl4pPr>
            <a:lvl5pPr marL="2286000" lvl="4" indent="-228600" algn="l">
              <a:lnSpc>
                <a:spcPct val="90000"/>
              </a:lnSpc>
              <a:spcBef>
                <a:spcPts val="750"/>
              </a:spcBef>
              <a:spcAft>
                <a:spcPts val="0"/>
              </a:spcAft>
              <a:buClr>
                <a:schemeClr val="dk1"/>
              </a:buClr>
              <a:buSzPts val="2400"/>
              <a:buNone/>
              <a:defRPr sz="2400" b="1"/>
            </a:lvl5pPr>
            <a:lvl6pPr marL="2743200" lvl="5" indent="-228600" algn="l">
              <a:lnSpc>
                <a:spcPct val="90000"/>
              </a:lnSpc>
              <a:spcBef>
                <a:spcPts val="750"/>
              </a:spcBef>
              <a:spcAft>
                <a:spcPts val="0"/>
              </a:spcAft>
              <a:buClr>
                <a:schemeClr val="dk1"/>
              </a:buClr>
              <a:buSzPts val="2400"/>
              <a:buNone/>
              <a:defRPr sz="2400" b="1"/>
            </a:lvl6pPr>
            <a:lvl7pPr marL="3200400" lvl="6" indent="-228600" algn="l">
              <a:lnSpc>
                <a:spcPct val="90000"/>
              </a:lnSpc>
              <a:spcBef>
                <a:spcPts val="750"/>
              </a:spcBef>
              <a:spcAft>
                <a:spcPts val="0"/>
              </a:spcAft>
              <a:buClr>
                <a:schemeClr val="dk1"/>
              </a:buClr>
              <a:buSzPts val="2400"/>
              <a:buNone/>
              <a:defRPr sz="2400" b="1"/>
            </a:lvl7pPr>
            <a:lvl8pPr marL="3657600" lvl="7" indent="-228600" algn="l">
              <a:lnSpc>
                <a:spcPct val="90000"/>
              </a:lnSpc>
              <a:spcBef>
                <a:spcPts val="750"/>
              </a:spcBef>
              <a:spcAft>
                <a:spcPts val="0"/>
              </a:spcAft>
              <a:buClr>
                <a:schemeClr val="dk1"/>
              </a:buClr>
              <a:buSzPts val="2400"/>
              <a:buNone/>
              <a:defRPr sz="2400" b="1"/>
            </a:lvl8pPr>
            <a:lvl9pPr marL="4114800" lvl="8" indent="-228600" algn="l">
              <a:lnSpc>
                <a:spcPct val="90000"/>
              </a:lnSpc>
              <a:spcBef>
                <a:spcPts val="750"/>
              </a:spcBef>
              <a:spcAft>
                <a:spcPts val="0"/>
              </a:spcAft>
              <a:buClr>
                <a:schemeClr val="dk1"/>
              </a:buClr>
              <a:buSzPts val="2400"/>
              <a:buNone/>
              <a:defRPr sz="2400" b="1"/>
            </a:lvl9pPr>
          </a:lstStyle>
          <a:p>
            <a:endParaRPr/>
          </a:p>
        </p:txBody>
      </p:sp>
      <p:sp>
        <p:nvSpPr>
          <p:cNvPr id="39" name="Google Shape;39;p7"/>
          <p:cNvSpPr txBox="1">
            <a:spLocks noGrp="1"/>
          </p:cNvSpPr>
          <p:nvPr>
            <p:ph type="body" idx="2"/>
          </p:nvPr>
        </p:nvSpPr>
        <p:spPr>
          <a:xfrm>
            <a:off x="944763" y="8906934"/>
            <a:ext cx="5802510" cy="13100757"/>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500"/>
              </a:spcBef>
              <a:spcAft>
                <a:spcPts val="0"/>
              </a:spcAft>
              <a:buClr>
                <a:schemeClr val="dk1"/>
              </a:buClr>
              <a:buSzPts val="1800"/>
              <a:buChar char="•"/>
              <a:defRPr/>
            </a:lvl1pPr>
            <a:lvl2pPr marL="914400" lvl="1" indent="-342900" algn="l">
              <a:lnSpc>
                <a:spcPct val="90000"/>
              </a:lnSpc>
              <a:spcBef>
                <a:spcPts val="750"/>
              </a:spcBef>
              <a:spcAft>
                <a:spcPts val="0"/>
              </a:spcAft>
              <a:buClr>
                <a:schemeClr val="dk1"/>
              </a:buClr>
              <a:buSzPts val="1800"/>
              <a:buChar char="•"/>
              <a:defRPr/>
            </a:lvl2pPr>
            <a:lvl3pPr marL="1371600" lvl="2" indent="-342900" algn="l">
              <a:lnSpc>
                <a:spcPct val="90000"/>
              </a:lnSpc>
              <a:spcBef>
                <a:spcPts val="750"/>
              </a:spcBef>
              <a:spcAft>
                <a:spcPts val="0"/>
              </a:spcAft>
              <a:buClr>
                <a:schemeClr val="dk1"/>
              </a:buClr>
              <a:buSzPts val="1800"/>
              <a:buChar char="•"/>
              <a:defRPr/>
            </a:lvl3pPr>
            <a:lvl4pPr marL="1828800" lvl="3" indent="-342900" algn="l">
              <a:lnSpc>
                <a:spcPct val="90000"/>
              </a:lnSpc>
              <a:spcBef>
                <a:spcPts val="750"/>
              </a:spcBef>
              <a:spcAft>
                <a:spcPts val="0"/>
              </a:spcAft>
              <a:buClr>
                <a:schemeClr val="dk1"/>
              </a:buClr>
              <a:buSzPts val="1800"/>
              <a:buChar char="•"/>
              <a:defRPr/>
            </a:lvl4pPr>
            <a:lvl5pPr marL="2286000" lvl="4" indent="-342900" algn="l">
              <a:lnSpc>
                <a:spcPct val="90000"/>
              </a:lnSpc>
              <a:spcBef>
                <a:spcPts val="750"/>
              </a:spcBef>
              <a:spcAft>
                <a:spcPts val="0"/>
              </a:spcAft>
              <a:buClr>
                <a:schemeClr val="dk1"/>
              </a:buClr>
              <a:buSzPts val="1800"/>
              <a:buChar char="•"/>
              <a:defRPr/>
            </a:lvl5pPr>
            <a:lvl6pPr marL="2743200" lvl="5" indent="-342900" algn="l">
              <a:lnSpc>
                <a:spcPct val="90000"/>
              </a:lnSpc>
              <a:spcBef>
                <a:spcPts val="750"/>
              </a:spcBef>
              <a:spcAft>
                <a:spcPts val="0"/>
              </a:spcAft>
              <a:buClr>
                <a:schemeClr val="dk1"/>
              </a:buClr>
              <a:buSzPts val="1800"/>
              <a:buChar char="•"/>
              <a:defRPr/>
            </a:lvl6pPr>
            <a:lvl7pPr marL="3200400" lvl="6" indent="-342900" algn="l">
              <a:lnSpc>
                <a:spcPct val="90000"/>
              </a:lnSpc>
              <a:spcBef>
                <a:spcPts val="750"/>
              </a:spcBef>
              <a:spcAft>
                <a:spcPts val="0"/>
              </a:spcAft>
              <a:buClr>
                <a:schemeClr val="dk1"/>
              </a:buClr>
              <a:buSzPts val="1800"/>
              <a:buChar char="•"/>
              <a:defRPr/>
            </a:lvl7pPr>
            <a:lvl8pPr marL="3657600" lvl="7" indent="-342900" algn="l">
              <a:lnSpc>
                <a:spcPct val="90000"/>
              </a:lnSpc>
              <a:spcBef>
                <a:spcPts val="750"/>
              </a:spcBef>
              <a:spcAft>
                <a:spcPts val="0"/>
              </a:spcAft>
              <a:buClr>
                <a:schemeClr val="dk1"/>
              </a:buClr>
              <a:buSzPts val="1800"/>
              <a:buChar char="•"/>
              <a:defRPr/>
            </a:lvl8pPr>
            <a:lvl9pPr marL="4114800" lvl="8" indent="-342900" algn="l">
              <a:lnSpc>
                <a:spcPct val="90000"/>
              </a:lnSpc>
              <a:spcBef>
                <a:spcPts val="750"/>
              </a:spcBef>
              <a:spcAft>
                <a:spcPts val="0"/>
              </a:spcAft>
              <a:buClr>
                <a:schemeClr val="dk1"/>
              </a:buClr>
              <a:buSzPts val="1800"/>
              <a:buChar char="•"/>
              <a:defRPr/>
            </a:lvl9pPr>
          </a:lstStyle>
          <a:p>
            <a:endParaRPr/>
          </a:p>
        </p:txBody>
      </p:sp>
      <p:sp>
        <p:nvSpPr>
          <p:cNvPr id="40" name="Google Shape;40;p7"/>
          <p:cNvSpPr txBox="1">
            <a:spLocks noGrp="1"/>
          </p:cNvSpPr>
          <p:nvPr>
            <p:ph type="body" idx="3"/>
          </p:nvPr>
        </p:nvSpPr>
        <p:spPr>
          <a:xfrm>
            <a:off x="6943726" y="5977468"/>
            <a:ext cx="5831087" cy="2929465"/>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500"/>
              </a:spcBef>
              <a:spcAft>
                <a:spcPts val="0"/>
              </a:spcAft>
              <a:buClr>
                <a:schemeClr val="dk1"/>
              </a:buClr>
              <a:buSzPts val="3600"/>
              <a:buNone/>
              <a:defRPr sz="3600" b="1"/>
            </a:lvl1pPr>
            <a:lvl2pPr marL="914400" lvl="1" indent="-228600" algn="l">
              <a:lnSpc>
                <a:spcPct val="90000"/>
              </a:lnSpc>
              <a:spcBef>
                <a:spcPts val="750"/>
              </a:spcBef>
              <a:spcAft>
                <a:spcPts val="0"/>
              </a:spcAft>
              <a:buClr>
                <a:schemeClr val="dk1"/>
              </a:buClr>
              <a:buSzPts val="3000"/>
              <a:buNone/>
              <a:defRPr sz="3000" b="1"/>
            </a:lvl2pPr>
            <a:lvl3pPr marL="1371600" lvl="2" indent="-228600" algn="l">
              <a:lnSpc>
                <a:spcPct val="90000"/>
              </a:lnSpc>
              <a:spcBef>
                <a:spcPts val="750"/>
              </a:spcBef>
              <a:spcAft>
                <a:spcPts val="0"/>
              </a:spcAft>
              <a:buClr>
                <a:schemeClr val="dk1"/>
              </a:buClr>
              <a:buSzPts val="2700"/>
              <a:buNone/>
              <a:defRPr sz="2700" b="1"/>
            </a:lvl3pPr>
            <a:lvl4pPr marL="1828800" lvl="3" indent="-228600" algn="l">
              <a:lnSpc>
                <a:spcPct val="90000"/>
              </a:lnSpc>
              <a:spcBef>
                <a:spcPts val="750"/>
              </a:spcBef>
              <a:spcAft>
                <a:spcPts val="0"/>
              </a:spcAft>
              <a:buClr>
                <a:schemeClr val="dk1"/>
              </a:buClr>
              <a:buSzPts val="2400"/>
              <a:buNone/>
              <a:defRPr sz="2400" b="1"/>
            </a:lvl4pPr>
            <a:lvl5pPr marL="2286000" lvl="4" indent="-228600" algn="l">
              <a:lnSpc>
                <a:spcPct val="90000"/>
              </a:lnSpc>
              <a:spcBef>
                <a:spcPts val="750"/>
              </a:spcBef>
              <a:spcAft>
                <a:spcPts val="0"/>
              </a:spcAft>
              <a:buClr>
                <a:schemeClr val="dk1"/>
              </a:buClr>
              <a:buSzPts val="2400"/>
              <a:buNone/>
              <a:defRPr sz="2400" b="1"/>
            </a:lvl5pPr>
            <a:lvl6pPr marL="2743200" lvl="5" indent="-228600" algn="l">
              <a:lnSpc>
                <a:spcPct val="90000"/>
              </a:lnSpc>
              <a:spcBef>
                <a:spcPts val="750"/>
              </a:spcBef>
              <a:spcAft>
                <a:spcPts val="0"/>
              </a:spcAft>
              <a:buClr>
                <a:schemeClr val="dk1"/>
              </a:buClr>
              <a:buSzPts val="2400"/>
              <a:buNone/>
              <a:defRPr sz="2400" b="1"/>
            </a:lvl6pPr>
            <a:lvl7pPr marL="3200400" lvl="6" indent="-228600" algn="l">
              <a:lnSpc>
                <a:spcPct val="90000"/>
              </a:lnSpc>
              <a:spcBef>
                <a:spcPts val="750"/>
              </a:spcBef>
              <a:spcAft>
                <a:spcPts val="0"/>
              </a:spcAft>
              <a:buClr>
                <a:schemeClr val="dk1"/>
              </a:buClr>
              <a:buSzPts val="2400"/>
              <a:buNone/>
              <a:defRPr sz="2400" b="1"/>
            </a:lvl7pPr>
            <a:lvl8pPr marL="3657600" lvl="7" indent="-228600" algn="l">
              <a:lnSpc>
                <a:spcPct val="90000"/>
              </a:lnSpc>
              <a:spcBef>
                <a:spcPts val="750"/>
              </a:spcBef>
              <a:spcAft>
                <a:spcPts val="0"/>
              </a:spcAft>
              <a:buClr>
                <a:schemeClr val="dk1"/>
              </a:buClr>
              <a:buSzPts val="2400"/>
              <a:buNone/>
              <a:defRPr sz="2400" b="1"/>
            </a:lvl8pPr>
            <a:lvl9pPr marL="4114800" lvl="8" indent="-228600" algn="l">
              <a:lnSpc>
                <a:spcPct val="90000"/>
              </a:lnSpc>
              <a:spcBef>
                <a:spcPts val="750"/>
              </a:spcBef>
              <a:spcAft>
                <a:spcPts val="0"/>
              </a:spcAft>
              <a:buClr>
                <a:schemeClr val="dk1"/>
              </a:buClr>
              <a:buSzPts val="2400"/>
              <a:buNone/>
              <a:defRPr sz="2400" b="1"/>
            </a:lvl9pPr>
          </a:lstStyle>
          <a:p>
            <a:endParaRPr/>
          </a:p>
        </p:txBody>
      </p:sp>
      <p:sp>
        <p:nvSpPr>
          <p:cNvPr id="41" name="Google Shape;41;p7"/>
          <p:cNvSpPr txBox="1">
            <a:spLocks noGrp="1"/>
          </p:cNvSpPr>
          <p:nvPr>
            <p:ph type="body" idx="4"/>
          </p:nvPr>
        </p:nvSpPr>
        <p:spPr>
          <a:xfrm>
            <a:off x="6943726" y="8906934"/>
            <a:ext cx="5831087" cy="13100757"/>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500"/>
              </a:spcBef>
              <a:spcAft>
                <a:spcPts val="0"/>
              </a:spcAft>
              <a:buClr>
                <a:schemeClr val="dk1"/>
              </a:buClr>
              <a:buSzPts val="1800"/>
              <a:buChar char="•"/>
              <a:defRPr/>
            </a:lvl1pPr>
            <a:lvl2pPr marL="914400" lvl="1" indent="-342900" algn="l">
              <a:lnSpc>
                <a:spcPct val="90000"/>
              </a:lnSpc>
              <a:spcBef>
                <a:spcPts val="750"/>
              </a:spcBef>
              <a:spcAft>
                <a:spcPts val="0"/>
              </a:spcAft>
              <a:buClr>
                <a:schemeClr val="dk1"/>
              </a:buClr>
              <a:buSzPts val="1800"/>
              <a:buChar char="•"/>
              <a:defRPr/>
            </a:lvl2pPr>
            <a:lvl3pPr marL="1371600" lvl="2" indent="-342900" algn="l">
              <a:lnSpc>
                <a:spcPct val="90000"/>
              </a:lnSpc>
              <a:spcBef>
                <a:spcPts val="750"/>
              </a:spcBef>
              <a:spcAft>
                <a:spcPts val="0"/>
              </a:spcAft>
              <a:buClr>
                <a:schemeClr val="dk1"/>
              </a:buClr>
              <a:buSzPts val="1800"/>
              <a:buChar char="•"/>
              <a:defRPr/>
            </a:lvl3pPr>
            <a:lvl4pPr marL="1828800" lvl="3" indent="-342900" algn="l">
              <a:lnSpc>
                <a:spcPct val="90000"/>
              </a:lnSpc>
              <a:spcBef>
                <a:spcPts val="750"/>
              </a:spcBef>
              <a:spcAft>
                <a:spcPts val="0"/>
              </a:spcAft>
              <a:buClr>
                <a:schemeClr val="dk1"/>
              </a:buClr>
              <a:buSzPts val="1800"/>
              <a:buChar char="•"/>
              <a:defRPr/>
            </a:lvl4pPr>
            <a:lvl5pPr marL="2286000" lvl="4" indent="-342900" algn="l">
              <a:lnSpc>
                <a:spcPct val="90000"/>
              </a:lnSpc>
              <a:spcBef>
                <a:spcPts val="750"/>
              </a:spcBef>
              <a:spcAft>
                <a:spcPts val="0"/>
              </a:spcAft>
              <a:buClr>
                <a:schemeClr val="dk1"/>
              </a:buClr>
              <a:buSzPts val="1800"/>
              <a:buChar char="•"/>
              <a:defRPr/>
            </a:lvl5pPr>
            <a:lvl6pPr marL="2743200" lvl="5" indent="-342900" algn="l">
              <a:lnSpc>
                <a:spcPct val="90000"/>
              </a:lnSpc>
              <a:spcBef>
                <a:spcPts val="750"/>
              </a:spcBef>
              <a:spcAft>
                <a:spcPts val="0"/>
              </a:spcAft>
              <a:buClr>
                <a:schemeClr val="dk1"/>
              </a:buClr>
              <a:buSzPts val="1800"/>
              <a:buChar char="•"/>
              <a:defRPr/>
            </a:lvl6pPr>
            <a:lvl7pPr marL="3200400" lvl="6" indent="-342900" algn="l">
              <a:lnSpc>
                <a:spcPct val="90000"/>
              </a:lnSpc>
              <a:spcBef>
                <a:spcPts val="750"/>
              </a:spcBef>
              <a:spcAft>
                <a:spcPts val="0"/>
              </a:spcAft>
              <a:buClr>
                <a:schemeClr val="dk1"/>
              </a:buClr>
              <a:buSzPts val="1800"/>
              <a:buChar char="•"/>
              <a:defRPr/>
            </a:lvl7pPr>
            <a:lvl8pPr marL="3657600" lvl="7" indent="-342900" algn="l">
              <a:lnSpc>
                <a:spcPct val="90000"/>
              </a:lnSpc>
              <a:spcBef>
                <a:spcPts val="750"/>
              </a:spcBef>
              <a:spcAft>
                <a:spcPts val="0"/>
              </a:spcAft>
              <a:buClr>
                <a:schemeClr val="dk1"/>
              </a:buClr>
              <a:buSzPts val="1800"/>
              <a:buChar char="•"/>
              <a:defRPr/>
            </a:lvl8pPr>
            <a:lvl9pPr marL="4114800" lvl="8" indent="-342900" algn="l">
              <a:lnSpc>
                <a:spcPct val="90000"/>
              </a:lnSpc>
              <a:spcBef>
                <a:spcPts val="750"/>
              </a:spcBef>
              <a:spcAft>
                <a:spcPts val="0"/>
              </a:spcAft>
              <a:buClr>
                <a:schemeClr val="dk1"/>
              </a:buClr>
              <a:buSzPts val="1800"/>
              <a:buChar char="•"/>
              <a:defRPr/>
            </a:lvl9pPr>
          </a:lstStyle>
          <a:p>
            <a:endParaRPr/>
          </a:p>
        </p:txBody>
      </p:sp>
      <p:sp>
        <p:nvSpPr>
          <p:cNvPr id="42" name="Google Shape;42;p7"/>
          <p:cNvSpPr txBox="1">
            <a:spLocks noGrp="1"/>
          </p:cNvSpPr>
          <p:nvPr>
            <p:ph type="dt" idx="10"/>
          </p:nvPr>
        </p:nvSpPr>
        <p:spPr>
          <a:xfrm>
            <a:off x="942975" y="22600361"/>
            <a:ext cx="3086100" cy="1298222"/>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7"/>
          <p:cNvSpPr txBox="1">
            <a:spLocks noGrp="1"/>
          </p:cNvSpPr>
          <p:nvPr>
            <p:ph type="ftr" idx="11"/>
          </p:nvPr>
        </p:nvSpPr>
        <p:spPr>
          <a:xfrm>
            <a:off x="4543425" y="22600361"/>
            <a:ext cx="4629150" cy="1298222"/>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7"/>
          <p:cNvSpPr txBox="1">
            <a:spLocks noGrp="1"/>
          </p:cNvSpPr>
          <p:nvPr>
            <p:ph type="sldNum" idx="12"/>
          </p:nvPr>
        </p:nvSpPr>
        <p:spPr>
          <a:xfrm>
            <a:off x="9686925" y="22600361"/>
            <a:ext cx="3086100" cy="1298222"/>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mente Título" type="titleOnly">
  <p:cSld name="TITLE_ONLY">
    <p:spTree>
      <p:nvGrpSpPr>
        <p:cNvPr id="1" name="Shape 45"/>
        <p:cNvGrpSpPr/>
        <p:nvPr/>
      </p:nvGrpSpPr>
      <p:grpSpPr>
        <a:xfrm>
          <a:off x="0" y="0"/>
          <a:ext cx="0" cy="0"/>
          <a:chOff x="0" y="0"/>
          <a:chExt cx="0" cy="0"/>
        </a:xfrm>
      </p:grpSpPr>
      <p:sp>
        <p:nvSpPr>
          <p:cNvPr id="46" name="Google Shape;46;p8"/>
          <p:cNvSpPr txBox="1">
            <a:spLocks noGrp="1"/>
          </p:cNvSpPr>
          <p:nvPr>
            <p:ph type="title"/>
          </p:nvPr>
        </p:nvSpPr>
        <p:spPr>
          <a:xfrm>
            <a:off x="942975" y="1298228"/>
            <a:ext cx="11830050" cy="471311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8"/>
          <p:cNvSpPr txBox="1">
            <a:spLocks noGrp="1"/>
          </p:cNvSpPr>
          <p:nvPr>
            <p:ph type="dt" idx="10"/>
          </p:nvPr>
        </p:nvSpPr>
        <p:spPr>
          <a:xfrm>
            <a:off x="942975" y="22600361"/>
            <a:ext cx="3086100" cy="1298222"/>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8"/>
          <p:cNvSpPr txBox="1">
            <a:spLocks noGrp="1"/>
          </p:cNvSpPr>
          <p:nvPr>
            <p:ph type="ftr" idx="11"/>
          </p:nvPr>
        </p:nvSpPr>
        <p:spPr>
          <a:xfrm>
            <a:off x="4543425" y="22600361"/>
            <a:ext cx="4629150" cy="1298222"/>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8"/>
          <p:cNvSpPr txBox="1">
            <a:spLocks noGrp="1"/>
          </p:cNvSpPr>
          <p:nvPr>
            <p:ph type="sldNum" idx="12"/>
          </p:nvPr>
        </p:nvSpPr>
        <p:spPr>
          <a:xfrm>
            <a:off x="9686925" y="22600361"/>
            <a:ext cx="3086100" cy="1298222"/>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m Branco" type="blank">
  <p:cSld name="BLANK">
    <p:spTree>
      <p:nvGrpSpPr>
        <p:cNvPr id="1" name="Shape 50"/>
        <p:cNvGrpSpPr/>
        <p:nvPr/>
      </p:nvGrpSpPr>
      <p:grpSpPr>
        <a:xfrm>
          <a:off x="0" y="0"/>
          <a:ext cx="0" cy="0"/>
          <a:chOff x="0" y="0"/>
          <a:chExt cx="0" cy="0"/>
        </a:xfrm>
      </p:grpSpPr>
      <p:sp>
        <p:nvSpPr>
          <p:cNvPr id="51" name="Google Shape;51;p9"/>
          <p:cNvSpPr txBox="1">
            <a:spLocks noGrp="1"/>
          </p:cNvSpPr>
          <p:nvPr>
            <p:ph type="dt" idx="10"/>
          </p:nvPr>
        </p:nvSpPr>
        <p:spPr>
          <a:xfrm>
            <a:off x="942975" y="22600361"/>
            <a:ext cx="3086100" cy="1298222"/>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9"/>
          <p:cNvSpPr txBox="1">
            <a:spLocks noGrp="1"/>
          </p:cNvSpPr>
          <p:nvPr>
            <p:ph type="ftr" idx="11"/>
          </p:nvPr>
        </p:nvSpPr>
        <p:spPr>
          <a:xfrm>
            <a:off x="4543425" y="22600361"/>
            <a:ext cx="4629150" cy="1298222"/>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9"/>
          <p:cNvSpPr txBox="1">
            <a:spLocks noGrp="1"/>
          </p:cNvSpPr>
          <p:nvPr>
            <p:ph type="sldNum" idx="12"/>
          </p:nvPr>
        </p:nvSpPr>
        <p:spPr>
          <a:xfrm>
            <a:off x="9686925" y="22600361"/>
            <a:ext cx="3086100" cy="1298222"/>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údo com Legenda" type="objTx">
  <p:cSld name="OBJECT_WITH_CAPTION_TEXT">
    <p:spTree>
      <p:nvGrpSpPr>
        <p:cNvPr id="1" name="Shape 54"/>
        <p:cNvGrpSpPr/>
        <p:nvPr/>
      </p:nvGrpSpPr>
      <p:grpSpPr>
        <a:xfrm>
          <a:off x="0" y="0"/>
          <a:ext cx="0" cy="0"/>
          <a:chOff x="0" y="0"/>
          <a:chExt cx="0" cy="0"/>
        </a:xfrm>
      </p:grpSpPr>
      <p:sp>
        <p:nvSpPr>
          <p:cNvPr id="55" name="Google Shape;55;p10"/>
          <p:cNvSpPr txBox="1">
            <a:spLocks noGrp="1"/>
          </p:cNvSpPr>
          <p:nvPr>
            <p:ph type="title"/>
          </p:nvPr>
        </p:nvSpPr>
        <p:spPr>
          <a:xfrm>
            <a:off x="944762" y="1625600"/>
            <a:ext cx="4423767" cy="56896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800"/>
              <a:buFont typeface="Calibri"/>
              <a:buNone/>
              <a:defRPr sz="48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0"/>
          <p:cNvSpPr txBox="1">
            <a:spLocks noGrp="1"/>
          </p:cNvSpPr>
          <p:nvPr>
            <p:ph type="body" idx="1"/>
          </p:nvPr>
        </p:nvSpPr>
        <p:spPr>
          <a:xfrm>
            <a:off x="5831087" y="3510850"/>
            <a:ext cx="6943725" cy="17328444"/>
          </a:xfrm>
          <a:prstGeom prst="rect">
            <a:avLst/>
          </a:prstGeom>
          <a:noFill/>
          <a:ln>
            <a:noFill/>
          </a:ln>
        </p:spPr>
        <p:txBody>
          <a:bodyPr spcFirstLastPara="1" wrap="square" lIns="91425" tIns="45700" rIns="91425" bIns="45700" anchor="t" anchorCtr="0">
            <a:normAutofit/>
          </a:bodyPr>
          <a:lstStyle>
            <a:lvl1pPr marL="457200" lvl="0" indent="-533400" algn="l">
              <a:lnSpc>
                <a:spcPct val="90000"/>
              </a:lnSpc>
              <a:spcBef>
                <a:spcPts val="1500"/>
              </a:spcBef>
              <a:spcAft>
                <a:spcPts val="0"/>
              </a:spcAft>
              <a:buClr>
                <a:schemeClr val="dk1"/>
              </a:buClr>
              <a:buSzPts val="4800"/>
              <a:buChar char="•"/>
              <a:defRPr sz="4800"/>
            </a:lvl1pPr>
            <a:lvl2pPr marL="914400" lvl="1" indent="-495300" algn="l">
              <a:lnSpc>
                <a:spcPct val="90000"/>
              </a:lnSpc>
              <a:spcBef>
                <a:spcPts val="750"/>
              </a:spcBef>
              <a:spcAft>
                <a:spcPts val="0"/>
              </a:spcAft>
              <a:buClr>
                <a:schemeClr val="dk1"/>
              </a:buClr>
              <a:buSzPts val="4200"/>
              <a:buChar char="•"/>
              <a:defRPr sz="4200"/>
            </a:lvl2pPr>
            <a:lvl3pPr marL="1371600" lvl="2" indent="-457200" algn="l">
              <a:lnSpc>
                <a:spcPct val="90000"/>
              </a:lnSpc>
              <a:spcBef>
                <a:spcPts val="750"/>
              </a:spcBef>
              <a:spcAft>
                <a:spcPts val="0"/>
              </a:spcAft>
              <a:buClr>
                <a:schemeClr val="dk1"/>
              </a:buClr>
              <a:buSzPts val="3600"/>
              <a:buChar char="•"/>
              <a:defRPr sz="3600"/>
            </a:lvl3pPr>
            <a:lvl4pPr marL="1828800" lvl="3" indent="-419100" algn="l">
              <a:lnSpc>
                <a:spcPct val="90000"/>
              </a:lnSpc>
              <a:spcBef>
                <a:spcPts val="750"/>
              </a:spcBef>
              <a:spcAft>
                <a:spcPts val="0"/>
              </a:spcAft>
              <a:buClr>
                <a:schemeClr val="dk1"/>
              </a:buClr>
              <a:buSzPts val="3000"/>
              <a:buChar char="•"/>
              <a:defRPr sz="3000"/>
            </a:lvl4pPr>
            <a:lvl5pPr marL="2286000" lvl="4" indent="-419100" algn="l">
              <a:lnSpc>
                <a:spcPct val="90000"/>
              </a:lnSpc>
              <a:spcBef>
                <a:spcPts val="750"/>
              </a:spcBef>
              <a:spcAft>
                <a:spcPts val="0"/>
              </a:spcAft>
              <a:buClr>
                <a:schemeClr val="dk1"/>
              </a:buClr>
              <a:buSzPts val="3000"/>
              <a:buChar char="•"/>
              <a:defRPr sz="3000"/>
            </a:lvl5pPr>
            <a:lvl6pPr marL="2743200" lvl="5" indent="-419100" algn="l">
              <a:lnSpc>
                <a:spcPct val="90000"/>
              </a:lnSpc>
              <a:spcBef>
                <a:spcPts val="750"/>
              </a:spcBef>
              <a:spcAft>
                <a:spcPts val="0"/>
              </a:spcAft>
              <a:buClr>
                <a:schemeClr val="dk1"/>
              </a:buClr>
              <a:buSzPts val="3000"/>
              <a:buChar char="•"/>
              <a:defRPr sz="3000"/>
            </a:lvl6pPr>
            <a:lvl7pPr marL="3200400" lvl="6" indent="-419100" algn="l">
              <a:lnSpc>
                <a:spcPct val="90000"/>
              </a:lnSpc>
              <a:spcBef>
                <a:spcPts val="750"/>
              </a:spcBef>
              <a:spcAft>
                <a:spcPts val="0"/>
              </a:spcAft>
              <a:buClr>
                <a:schemeClr val="dk1"/>
              </a:buClr>
              <a:buSzPts val="3000"/>
              <a:buChar char="•"/>
              <a:defRPr sz="3000"/>
            </a:lvl7pPr>
            <a:lvl8pPr marL="3657600" lvl="7" indent="-419100" algn="l">
              <a:lnSpc>
                <a:spcPct val="90000"/>
              </a:lnSpc>
              <a:spcBef>
                <a:spcPts val="750"/>
              </a:spcBef>
              <a:spcAft>
                <a:spcPts val="0"/>
              </a:spcAft>
              <a:buClr>
                <a:schemeClr val="dk1"/>
              </a:buClr>
              <a:buSzPts val="3000"/>
              <a:buChar char="•"/>
              <a:defRPr sz="3000"/>
            </a:lvl8pPr>
            <a:lvl9pPr marL="4114800" lvl="8" indent="-419100" algn="l">
              <a:lnSpc>
                <a:spcPct val="90000"/>
              </a:lnSpc>
              <a:spcBef>
                <a:spcPts val="750"/>
              </a:spcBef>
              <a:spcAft>
                <a:spcPts val="0"/>
              </a:spcAft>
              <a:buClr>
                <a:schemeClr val="dk1"/>
              </a:buClr>
              <a:buSzPts val="3000"/>
              <a:buChar char="•"/>
              <a:defRPr sz="3000"/>
            </a:lvl9pPr>
          </a:lstStyle>
          <a:p>
            <a:endParaRPr/>
          </a:p>
        </p:txBody>
      </p:sp>
      <p:sp>
        <p:nvSpPr>
          <p:cNvPr id="57" name="Google Shape;57;p10"/>
          <p:cNvSpPr txBox="1">
            <a:spLocks noGrp="1"/>
          </p:cNvSpPr>
          <p:nvPr>
            <p:ph type="body" idx="2"/>
          </p:nvPr>
        </p:nvSpPr>
        <p:spPr>
          <a:xfrm>
            <a:off x="944762" y="7315200"/>
            <a:ext cx="4423767" cy="13552313"/>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500"/>
              </a:spcBef>
              <a:spcAft>
                <a:spcPts val="0"/>
              </a:spcAft>
              <a:buClr>
                <a:schemeClr val="dk1"/>
              </a:buClr>
              <a:buSzPts val="2400"/>
              <a:buNone/>
              <a:defRPr sz="2400"/>
            </a:lvl1pPr>
            <a:lvl2pPr marL="914400" lvl="1" indent="-228600" algn="l">
              <a:lnSpc>
                <a:spcPct val="90000"/>
              </a:lnSpc>
              <a:spcBef>
                <a:spcPts val="750"/>
              </a:spcBef>
              <a:spcAft>
                <a:spcPts val="0"/>
              </a:spcAft>
              <a:buClr>
                <a:schemeClr val="dk1"/>
              </a:buClr>
              <a:buSzPts val="2100"/>
              <a:buNone/>
              <a:defRPr sz="2100"/>
            </a:lvl2pPr>
            <a:lvl3pPr marL="1371600" lvl="2" indent="-228600" algn="l">
              <a:lnSpc>
                <a:spcPct val="90000"/>
              </a:lnSpc>
              <a:spcBef>
                <a:spcPts val="750"/>
              </a:spcBef>
              <a:spcAft>
                <a:spcPts val="0"/>
              </a:spcAft>
              <a:buClr>
                <a:schemeClr val="dk1"/>
              </a:buClr>
              <a:buSzPts val="1800"/>
              <a:buNone/>
              <a:defRPr sz="1800"/>
            </a:lvl3pPr>
            <a:lvl4pPr marL="1828800" lvl="3" indent="-228600" algn="l">
              <a:lnSpc>
                <a:spcPct val="90000"/>
              </a:lnSpc>
              <a:spcBef>
                <a:spcPts val="750"/>
              </a:spcBef>
              <a:spcAft>
                <a:spcPts val="0"/>
              </a:spcAft>
              <a:buClr>
                <a:schemeClr val="dk1"/>
              </a:buClr>
              <a:buSzPts val="1500"/>
              <a:buNone/>
              <a:defRPr sz="1500"/>
            </a:lvl4pPr>
            <a:lvl5pPr marL="2286000" lvl="4" indent="-228600" algn="l">
              <a:lnSpc>
                <a:spcPct val="90000"/>
              </a:lnSpc>
              <a:spcBef>
                <a:spcPts val="750"/>
              </a:spcBef>
              <a:spcAft>
                <a:spcPts val="0"/>
              </a:spcAft>
              <a:buClr>
                <a:schemeClr val="dk1"/>
              </a:buClr>
              <a:buSzPts val="1500"/>
              <a:buNone/>
              <a:defRPr sz="1500"/>
            </a:lvl5pPr>
            <a:lvl6pPr marL="2743200" lvl="5" indent="-228600" algn="l">
              <a:lnSpc>
                <a:spcPct val="90000"/>
              </a:lnSpc>
              <a:spcBef>
                <a:spcPts val="750"/>
              </a:spcBef>
              <a:spcAft>
                <a:spcPts val="0"/>
              </a:spcAft>
              <a:buClr>
                <a:schemeClr val="dk1"/>
              </a:buClr>
              <a:buSzPts val="1500"/>
              <a:buNone/>
              <a:defRPr sz="1500"/>
            </a:lvl6pPr>
            <a:lvl7pPr marL="3200400" lvl="6" indent="-228600" algn="l">
              <a:lnSpc>
                <a:spcPct val="90000"/>
              </a:lnSpc>
              <a:spcBef>
                <a:spcPts val="750"/>
              </a:spcBef>
              <a:spcAft>
                <a:spcPts val="0"/>
              </a:spcAft>
              <a:buClr>
                <a:schemeClr val="dk1"/>
              </a:buClr>
              <a:buSzPts val="1500"/>
              <a:buNone/>
              <a:defRPr sz="1500"/>
            </a:lvl7pPr>
            <a:lvl8pPr marL="3657600" lvl="7" indent="-228600" algn="l">
              <a:lnSpc>
                <a:spcPct val="90000"/>
              </a:lnSpc>
              <a:spcBef>
                <a:spcPts val="750"/>
              </a:spcBef>
              <a:spcAft>
                <a:spcPts val="0"/>
              </a:spcAft>
              <a:buClr>
                <a:schemeClr val="dk1"/>
              </a:buClr>
              <a:buSzPts val="1500"/>
              <a:buNone/>
              <a:defRPr sz="1500"/>
            </a:lvl8pPr>
            <a:lvl9pPr marL="4114800" lvl="8" indent="-228600" algn="l">
              <a:lnSpc>
                <a:spcPct val="90000"/>
              </a:lnSpc>
              <a:spcBef>
                <a:spcPts val="750"/>
              </a:spcBef>
              <a:spcAft>
                <a:spcPts val="0"/>
              </a:spcAft>
              <a:buClr>
                <a:schemeClr val="dk1"/>
              </a:buClr>
              <a:buSzPts val="1500"/>
              <a:buNone/>
              <a:defRPr sz="1500"/>
            </a:lvl9pPr>
          </a:lstStyle>
          <a:p>
            <a:endParaRPr/>
          </a:p>
        </p:txBody>
      </p:sp>
      <p:sp>
        <p:nvSpPr>
          <p:cNvPr id="58" name="Google Shape;58;p10"/>
          <p:cNvSpPr txBox="1">
            <a:spLocks noGrp="1"/>
          </p:cNvSpPr>
          <p:nvPr>
            <p:ph type="dt" idx="10"/>
          </p:nvPr>
        </p:nvSpPr>
        <p:spPr>
          <a:xfrm>
            <a:off x="942975" y="22600361"/>
            <a:ext cx="3086100" cy="1298222"/>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10"/>
          <p:cNvSpPr txBox="1">
            <a:spLocks noGrp="1"/>
          </p:cNvSpPr>
          <p:nvPr>
            <p:ph type="ftr" idx="11"/>
          </p:nvPr>
        </p:nvSpPr>
        <p:spPr>
          <a:xfrm>
            <a:off x="4543425" y="22600361"/>
            <a:ext cx="4629150" cy="1298222"/>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0"/>
          <p:cNvSpPr txBox="1">
            <a:spLocks noGrp="1"/>
          </p:cNvSpPr>
          <p:nvPr>
            <p:ph type="sldNum" idx="12"/>
          </p:nvPr>
        </p:nvSpPr>
        <p:spPr>
          <a:xfrm>
            <a:off x="9686925" y="22600361"/>
            <a:ext cx="3086100" cy="1298222"/>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m com Legenda" type="picTx">
  <p:cSld name="PICTURE_WITH_CAPTION_TEXT">
    <p:spTree>
      <p:nvGrpSpPr>
        <p:cNvPr id="1" name="Shape 61"/>
        <p:cNvGrpSpPr/>
        <p:nvPr/>
      </p:nvGrpSpPr>
      <p:grpSpPr>
        <a:xfrm>
          <a:off x="0" y="0"/>
          <a:ext cx="0" cy="0"/>
          <a:chOff x="0" y="0"/>
          <a:chExt cx="0" cy="0"/>
        </a:xfrm>
      </p:grpSpPr>
      <p:sp>
        <p:nvSpPr>
          <p:cNvPr id="62" name="Google Shape;62;p11"/>
          <p:cNvSpPr txBox="1">
            <a:spLocks noGrp="1"/>
          </p:cNvSpPr>
          <p:nvPr>
            <p:ph type="title"/>
          </p:nvPr>
        </p:nvSpPr>
        <p:spPr>
          <a:xfrm>
            <a:off x="944762" y="1625600"/>
            <a:ext cx="4423767" cy="56896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800"/>
              <a:buFont typeface="Calibri"/>
              <a:buNone/>
              <a:defRPr sz="48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1"/>
          <p:cNvSpPr>
            <a:spLocks noGrp="1"/>
          </p:cNvSpPr>
          <p:nvPr>
            <p:ph type="pic" idx="2"/>
          </p:nvPr>
        </p:nvSpPr>
        <p:spPr>
          <a:xfrm>
            <a:off x="5831087" y="3510850"/>
            <a:ext cx="6943725" cy="17328444"/>
          </a:xfrm>
          <a:prstGeom prst="rect">
            <a:avLst/>
          </a:prstGeom>
          <a:noFill/>
          <a:ln>
            <a:noFill/>
          </a:ln>
        </p:spPr>
      </p:sp>
      <p:sp>
        <p:nvSpPr>
          <p:cNvPr id="64" name="Google Shape;64;p11"/>
          <p:cNvSpPr txBox="1">
            <a:spLocks noGrp="1"/>
          </p:cNvSpPr>
          <p:nvPr>
            <p:ph type="body" idx="1"/>
          </p:nvPr>
        </p:nvSpPr>
        <p:spPr>
          <a:xfrm>
            <a:off x="944762" y="7315200"/>
            <a:ext cx="4423767" cy="13552313"/>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500"/>
              </a:spcBef>
              <a:spcAft>
                <a:spcPts val="0"/>
              </a:spcAft>
              <a:buClr>
                <a:schemeClr val="dk1"/>
              </a:buClr>
              <a:buSzPts val="2400"/>
              <a:buNone/>
              <a:defRPr sz="2400"/>
            </a:lvl1pPr>
            <a:lvl2pPr marL="914400" lvl="1" indent="-228600" algn="l">
              <a:lnSpc>
                <a:spcPct val="90000"/>
              </a:lnSpc>
              <a:spcBef>
                <a:spcPts val="750"/>
              </a:spcBef>
              <a:spcAft>
                <a:spcPts val="0"/>
              </a:spcAft>
              <a:buClr>
                <a:schemeClr val="dk1"/>
              </a:buClr>
              <a:buSzPts val="2100"/>
              <a:buNone/>
              <a:defRPr sz="2100"/>
            </a:lvl2pPr>
            <a:lvl3pPr marL="1371600" lvl="2" indent="-228600" algn="l">
              <a:lnSpc>
                <a:spcPct val="90000"/>
              </a:lnSpc>
              <a:spcBef>
                <a:spcPts val="750"/>
              </a:spcBef>
              <a:spcAft>
                <a:spcPts val="0"/>
              </a:spcAft>
              <a:buClr>
                <a:schemeClr val="dk1"/>
              </a:buClr>
              <a:buSzPts val="1800"/>
              <a:buNone/>
              <a:defRPr sz="1800"/>
            </a:lvl3pPr>
            <a:lvl4pPr marL="1828800" lvl="3" indent="-228600" algn="l">
              <a:lnSpc>
                <a:spcPct val="90000"/>
              </a:lnSpc>
              <a:spcBef>
                <a:spcPts val="750"/>
              </a:spcBef>
              <a:spcAft>
                <a:spcPts val="0"/>
              </a:spcAft>
              <a:buClr>
                <a:schemeClr val="dk1"/>
              </a:buClr>
              <a:buSzPts val="1500"/>
              <a:buNone/>
              <a:defRPr sz="1500"/>
            </a:lvl4pPr>
            <a:lvl5pPr marL="2286000" lvl="4" indent="-228600" algn="l">
              <a:lnSpc>
                <a:spcPct val="90000"/>
              </a:lnSpc>
              <a:spcBef>
                <a:spcPts val="750"/>
              </a:spcBef>
              <a:spcAft>
                <a:spcPts val="0"/>
              </a:spcAft>
              <a:buClr>
                <a:schemeClr val="dk1"/>
              </a:buClr>
              <a:buSzPts val="1500"/>
              <a:buNone/>
              <a:defRPr sz="1500"/>
            </a:lvl5pPr>
            <a:lvl6pPr marL="2743200" lvl="5" indent="-228600" algn="l">
              <a:lnSpc>
                <a:spcPct val="90000"/>
              </a:lnSpc>
              <a:spcBef>
                <a:spcPts val="750"/>
              </a:spcBef>
              <a:spcAft>
                <a:spcPts val="0"/>
              </a:spcAft>
              <a:buClr>
                <a:schemeClr val="dk1"/>
              </a:buClr>
              <a:buSzPts val="1500"/>
              <a:buNone/>
              <a:defRPr sz="1500"/>
            </a:lvl6pPr>
            <a:lvl7pPr marL="3200400" lvl="6" indent="-228600" algn="l">
              <a:lnSpc>
                <a:spcPct val="90000"/>
              </a:lnSpc>
              <a:spcBef>
                <a:spcPts val="750"/>
              </a:spcBef>
              <a:spcAft>
                <a:spcPts val="0"/>
              </a:spcAft>
              <a:buClr>
                <a:schemeClr val="dk1"/>
              </a:buClr>
              <a:buSzPts val="1500"/>
              <a:buNone/>
              <a:defRPr sz="1500"/>
            </a:lvl7pPr>
            <a:lvl8pPr marL="3657600" lvl="7" indent="-228600" algn="l">
              <a:lnSpc>
                <a:spcPct val="90000"/>
              </a:lnSpc>
              <a:spcBef>
                <a:spcPts val="750"/>
              </a:spcBef>
              <a:spcAft>
                <a:spcPts val="0"/>
              </a:spcAft>
              <a:buClr>
                <a:schemeClr val="dk1"/>
              </a:buClr>
              <a:buSzPts val="1500"/>
              <a:buNone/>
              <a:defRPr sz="1500"/>
            </a:lvl8pPr>
            <a:lvl9pPr marL="4114800" lvl="8" indent="-228600" algn="l">
              <a:lnSpc>
                <a:spcPct val="90000"/>
              </a:lnSpc>
              <a:spcBef>
                <a:spcPts val="750"/>
              </a:spcBef>
              <a:spcAft>
                <a:spcPts val="0"/>
              </a:spcAft>
              <a:buClr>
                <a:schemeClr val="dk1"/>
              </a:buClr>
              <a:buSzPts val="1500"/>
              <a:buNone/>
              <a:defRPr sz="1500"/>
            </a:lvl9pPr>
          </a:lstStyle>
          <a:p>
            <a:endParaRPr/>
          </a:p>
        </p:txBody>
      </p:sp>
      <p:sp>
        <p:nvSpPr>
          <p:cNvPr id="65" name="Google Shape;65;p11"/>
          <p:cNvSpPr txBox="1">
            <a:spLocks noGrp="1"/>
          </p:cNvSpPr>
          <p:nvPr>
            <p:ph type="dt" idx="10"/>
          </p:nvPr>
        </p:nvSpPr>
        <p:spPr>
          <a:xfrm>
            <a:off x="942975" y="22600361"/>
            <a:ext cx="3086100" cy="1298222"/>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11"/>
          <p:cNvSpPr txBox="1">
            <a:spLocks noGrp="1"/>
          </p:cNvSpPr>
          <p:nvPr>
            <p:ph type="ftr" idx="11"/>
          </p:nvPr>
        </p:nvSpPr>
        <p:spPr>
          <a:xfrm>
            <a:off x="4543425" y="22600361"/>
            <a:ext cx="4629150" cy="1298222"/>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1"/>
          <p:cNvSpPr txBox="1">
            <a:spLocks noGrp="1"/>
          </p:cNvSpPr>
          <p:nvPr>
            <p:ph type="sldNum" idx="12"/>
          </p:nvPr>
        </p:nvSpPr>
        <p:spPr>
          <a:xfrm>
            <a:off x="9686925" y="22600361"/>
            <a:ext cx="3086100" cy="1298222"/>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3">
            <a:alphaModFix/>
          </a:blip>
          <a:stretch>
            <a:fillRect/>
          </a:stretch>
        </a:blip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942975" y="1298228"/>
            <a:ext cx="11830050" cy="471311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6600"/>
              <a:buFont typeface="Calibri"/>
              <a:buNone/>
              <a:defRPr sz="66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2"/>
          <p:cNvSpPr txBox="1">
            <a:spLocks noGrp="1"/>
          </p:cNvSpPr>
          <p:nvPr>
            <p:ph type="body" idx="1"/>
          </p:nvPr>
        </p:nvSpPr>
        <p:spPr>
          <a:xfrm>
            <a:off x="942975" y="6491111"/>
            <a:ext cx="11830050" cy="15471424"/>
          </a:xfrm>
          <a:prstGeom prst="rect">
            <a:avLst/>
          </a:prstGeom>
          <a:noFill/>
          <a:ln>
            <a:noFill/>
          </a:ln>
        </p:spPr>
        <p:txBody>
          <a:bodyPr spcFirstLastPara="1" wrap="square" lIns="91425" tIns="45700" rIns="91425" bIns="45700" anchor="t" anchorCtr="0">
            <a:normAutofit/>
          </a:bodyPr>
          <a:lstStyle>
            <a:lvl1pPr marL="457200" marR="0" lvl="0" indent="-495300" algn="l" rtl="0">
              <a:lnSpc>
                <a:spcPct val="90000"/>
              </a:lnSpc>
              <a:spcBef>
                <a:spcPts val="1500"/>
              </a:spcBef>
              <a:spcAft>
                <a:spcPts val="0"/>
              </a:spcAft>
              <a:buClr>
                <a:schemeClr val="dk1"/>
              </a:buClr>
              <a:buSzPts val="4200"/>
              <a:buFont typeface="Arial"/>
              <a:buChar char="•"/>
              <a:defRPr sz="4200" b="0" i="0" u="none" strike="noStrike" cap="none">
                <a:solidFill>
                  <a:schemeClr val="dk1"/>
                </a:solidFill>
                <a:latin typeface="Calibri"/>
                <a:ea typeface="Calibri"/>
                <a:cs typeface="Calibri"/>
                <a:sym typeface="Calibri"/>
              </a:defRPr>
            </a:lvl1pPr>
            <a:lvl2pPr marL="914400" marR="0" lvl="1" indent="-457200" algn="l" rtl="0">
              <a:lnSpc>
                <a:spcPct val="90000"/>
              </a:lnSpc>
              <a:spcBef>
                <a:spcPts val="75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2pPr>
            <a:lvl3pPr marL="1371600" marR="0" lvl="2" indent="-419100" algn="l" rtl="0">
              <a:lnSpc>
                <a:spcPct val="90000"/>
              </a:lnSpc>
              <a:spcBef>
                <a:spcPts val="750"/>
              </a:spcBef>
              <a:spcAft>
                <a:spcPts val="0"/>
              </a:spcAft>
              <a:buClr>
                <a:schemeClr val="dk1"/>
              </a:buClr>
              <a:buSzPts val="3000"/>
              <a:buFont typeface="Arial"/>
              <a:buChar char="•"/>
              <a:defRPr sz="3000" b="0" i="0" u="none" strike="noStrike" cap="none">
                <a:solidFill>
                  <a:schemeClr val="dk1"/>
                </a:solidFill>
                <a:latin typeface="Calibri"/>
                <a:ea typeface="Calibri"/>
                <a:cs typeface="Calibri"/>
                <a:sym typeface="Calibri"/>
              </a:defRPr>
            </a:lvl3pPr>
            <a:lvl4pPr marL="1828800" marR="0" lvl="3" indent="-400050" algn="l" rtl="0">
              <a:lnSpc>
                <a:spcPct val="90000"/>
              </a:lnSpc>
              <a:spcBef>
                <a:spcPts val="750"/>
              </a:spcBef>
              <a:spcAft>
                <a:spcPts val="0"/>
              </a:spcAft>
              <a:buClr>
                <a:schemeClr val="dk1"/>
              </a:buClr>
              <a:buSzPts val="2700"/>
              <a:buFont typeface="Arial"/>
              <a:buChar char="•"/>
              <a:defRPr sz="2700" b="0" i="0" u="none" strike="noStrike" cap="none">
                <a:solidFill>
                  <a:schemeClr val="dk1"/>
                </a:solidFill>
                <a:latin typeface="Calibri"/>
                <a:ea typeface="Calibri"/>
                <a:cs typeface="Calibri"/>
                <a:sym typeface="Calibri"/>
              </a:defRPr>
            </a:lvl4pPr>
            <a:lvl5pPr marL="2286000" marR="0" lvl="4" indent="-400050" algn="l" rtl="0">
              <a:lnSpc>
                <a:spcPct val="90000"/>
              </a:lnSpc>
              <a:spcBef>
                <a:spcPts val="750"/>
              </a:spcBef>
              <a:spcAft>
                <a:spcPts val="0"/>
              </a:spcAft>
              <a:buClr>
                <a:schemeClr val="dk1"/>
              </a:buClr>
              <a:buSzPts val="2700"/>
              <a:buFont typeface="Arial"/>
              <a:buChar char="•"/>
              <a:defRPr sz="2700" b="0" i="0" u="none" strike="noStrike" cap="none">
                <a:solidFill>
                  <a:schemeClr val="dk1"/>
                </a:solidFill>
                <a:latin typeface="Calibri"/>
                <a:ea typeface="Calibri"/>
                <a:cs typeface="Calibri"/>
                <a:sym typeface="Calibri"/>
              </a:defRPr>
            </a:lvl5pPr>
            <a:lvl6pPr marL="2743200" marR="0" lvl="5" indent="-400050" algn="l" rtl="0">
              <a:lnSpc>
                <a:spcPct val="90000"/>
              </a:lnSpc>
              <a:spcBef>
                <a:spcPts val="750"/>
              </a:spcBef>
              <a:spcAft>
                <a:spcPts val="0"/>
              </a:spcAft>
              <a:buClr>
                <a:schemeClr val="dk1"/>
              </a:buClr>
              <a:buSzPts val="2700"/>
              <a:buFont typeface="Arial"/>
              <a:buChar char="•"/>
              <a:defRPr sz="2700" b="0" i="0" u="none" strike="noStrike" cap="none">
                <a:solidFill>
                  <a:schemeClr val="dk1"/>
                </a:solidFill>
                <a:latin typeface="Calibri"/>
                <a:ea typeface="Calibri"/>
                <a:cs typeface="Calibri"/>
                <a:sym typeface="Calibri"/>
              </a:defRPr>
            </a:lvl6pPr>
            <a:lvl7pPr marL="3200400" marR="0" lvl="6" indent="-400050" algn="l" rtl="0">
              <a:lnSpc>
                <a:spcPct val="90000"/>
              </a:lnSpc>
              <a:spcBef>
                <a:spcPts val="750"/>
              </a:spcBef>
              <a:spcAft>
                <a:spcPts val="0"/>
              </a:spcAft>
              <a:buClr>
                <a:schemeClr val="dk1"/>
              </a:buClr>
              <a:buSzPts val="2700"/>
              <a:buFont typeface="Arial"/>
              <a:buChar char="•"/>
              <a:defRPr sz="2700" b="0" i="0" u="none" strike="noStrike" cap="none">
                <a:solidFill>
                  <a:schemeClr val="dk1"/>
                </a:solidFill>
                <a:latin typeface="Calibri"/>
                <a:ea typeface="Calibri"/>
                <a:cs typeface="Calibri"/>
                <a:sym typeface="Calibri"/>
              </a:defRPr>
            </a:lvl7pPr>
            <a:lvl8pPr marL="3657600" marR="0" lvl="7" indent="-400050" algn="l" rtl="0">
              <a:lnSpc>
                <a:spcPct val="90000"/>
              </a:lnSpc>
              <a:spcBef>
                <a:spcPts val="750"/>
              </a:spcBef>
              <a:spcAft>
                <a:spcPts val="0"/>
              </a:spcAft>
              <a:buClr>
                <a:schemeClr val="dk1"/>
              </a:buClr>
              <a:buSzPts val="2700"/>
              <a:buFont typeface="Arial"/>
              <a:buChar char="•"/>
              <a:defRPr sz="2700" b="0" i="0" u="none" strike="noStrike" cap="none">
                <a:solidFill>
                  <a:schemeClr val="dk1"/>
                </a:solidFill>
                <a:latin typeface="Calibri"/>
                <a:ea typeface="Calibri"/>
                <a:cs typeface="Calibri"/>
                <a:sym typeface="Calibri"/>
              </a:defRPr>
            </a:lvl8pPr>
            <a:lvl9pPr marL="4114800" marR="0" lvl="8" indent="-400050" algn="l" rtl="0">
              <a:lnSpc>
                <a:spcPct val="90000"/>
              </a:lnSpc>
              <a:spcBef>
                <a:spcPts val="750"/>
              </a:spcBef>
              <a:spcAft>
                <a:spcPts val="0"/>
              </a:spcAft>
              <a:buClr>
                <a:schemeClr val="dk1"/>
              </a:buClr>
              <a:buSzPts val="2700"/>
              <a:buFont typeface="Arial"/>
              <a:buChar char="•"/>
              <a:defRPr sz="2700" b="0" i="0" u="none" strike="noStrike" cap="none">
                <a:solidFill>
                  <a:schemeClr val="dk1"/>
                </a:solidFill>
                <a:latin typeface="Calibri"/>
                <a:ea typeface="Calibri"/>
                <a:cs typeface="Calibri"/>
                <a:sym typeface="Calibri"/>
              </a:defRPr>
            </a:lvl9pPr>
          </a:lstStyle>
          <a:p>
            <a:endParaRPr/>
          </a:p>
        </p:txBody>
      </p:sp>
      <p:sp>
        <p:nvSpPr>
          <p:cNvPr id="8" name="Google Shape;8;p2"/>
          <p:cNvSpPr txBox="1">
            <a:spLocks noGrp="1"/>
          </p:cNvSpPr>
          <p:nvPr>
            <p:ph type="dt" idx="10"/>
          </p:nvPr>
        </p:nvSpPr>
        <p:spPr>
          <a:xfrm>
            <a:off x="942975" y="22600361"/>
            <a:ext cx="3086100" cy="1298222"/>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8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2"/>
          <p:cNvSpPr txBox="1">
            <a:spLocks noGrp="1"/>
          </p:cNvSpPr>
          <p:nvPr>
            <p:ph type="ftr" idx="11"/>
          </p:nvPr>
        </p:nvSpPr>
        <p:spPr>
          <a:xfrm>
            <a:off x="4543425" y="22600361"/>
            <a:ext cx="4629150" cy="1298222"/>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8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2"/>
          <p:cNvSpPr txBox="1">
            <a:spLocks noGrp="1"/>
          </p:cNvSpPr>
          <p:nvPr>
            <p:ph type="sldNum" idx="12"/>
          </p:nvPr>
        </p:nvSpPr>
        <p:spPr>
          <a:xfrm>
            <a:off x="9686925" y="22600361"/>
            <a:ext cx="3086100" cy="1298222"/>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800"/>
              <a:buFont typeface="Arial"/>
              <a:buNone/>
              <a:defRPr sz="18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pt-BR"/>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hart" Target="../charts/chart2.xml"/><Relationship Id="rId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Shape 83"/>
        <p:cNvGrpSpPr/>
        <p:nvPr/>
      </p:nvGrpSpPr>
      <p:grpSpPr>
        <a:xfrm>
          <a:off x="0" y="0"/>
          <a:ext cx="0" cy="0"/>
          <a:chOff x="0" y="0"/>
          <a:chExt cx="0" cy="0"/>
        </a:xfrm>
      </p:grpSpPr>
      <p:sp>
        <p:nvSpPr>
          <p:cNvPr id="84" name="Google Shape;84;p1"/>
          <p:cNvSpPr/>
          <p:nvPr/>
        </p:nvSpPr>
        <p:spPr>
          <a:xfrm>
            <a:off x="734040" y="4543165"/>
            <a:ext cx="12247560" cy="919573"/>
          </a:xfrm>
          <a:prstGeom prst="rect">
            <a:avLst/>
          </a:prstGeom>
          <a:noFill/>
          <a:ln>
            <a:noFill/>
          </a:ln>
        </p:spPr>
        <p:txBody>
          <a:bodyPr spcFirstLastPara="1" wrap="square" lIns="102950" tIns="51475" rIns="102950" bIns="51475"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pt-BR" sz="2400" b="1" i="0" u="none" strike="noStrike" cap="none" dirty="0">
                <a:solidFill>
                  <a:srgbClr val="002060"/>
                </a:solidFill>
                <a:latin typeface="Arial"/>
                <a:ea typeface="Arial"/>
                <a:cs typeface="Arial"/>
                <a:sym typeface="Arial"/>
              </a:rPr>
              <a:t>AUTORES</a:t>
            </a:r>
            <a:endParaRPr sz="2400" b="0" i="0" u="none" strike="noStrike" cap="none" dirty="0">
              <a:solidFill>
                <a:schemeClr val="dk1"/>
              </a:solidFill>
              <a:latin typeface="Arial"/>
              <a:ea typeface="Arial"/>
              <a:cs typeface="Arial"/>
              <a:sym typeface="Arial"/>
            </a:endParaRPr>
          </a:p>
          <a:p>
            <a:pPr marL="0" marR="0" lvl="0" indent="0" algn="ctr" rtl="0">
              <a:lnSpc>
                <a:spcPct val="100000"/>
              </a:lnSpc>
              <a:spcBef>
                <a:spcPts val="600"/>
              </a:spcBef>
              <a:spcAft>
                <a:spcPts val="0"/>
              </a:spcAft>
              <a:buClr>
                <a:srgbClr val="000000"/>
              </a:buClr>
              <a:buSzPts val="2400"/>
              <a:buFont typeface="Arial"/>
              <a:buNone/>
            </a:pPr>
            <a:r>
              <a:rPr lang="pt-BR" sz="2400" b="1" i="0" u="none" strike="noStrike" cap="none" dirty="0">
                <a:solidFill>
                  <a:srgbClr val="01548E"/>
                </a:solidFill>
                <a:latin typeface="Arial"/>
                <a:ea typeface="Arial"/>
                <a:cs typeface="Arial"/>
                <a:sym typeface="Arial"/>
              </a:rPr>
              <a:t> </a:t>
            </a:r>
            <a:r>
              <a:rPr lang="pt-BR" sz="2400" b="0" i="0" u="none" strike="noStrike" cap="none" dirty="0">
                <a:solidFill>
                  <a:srgbClr val="01548E"/>
                </a:solidFill>
                <a:latin typeface="Arial"/>
                <a:ea typeface="Arial"/>
                <a:cs typeface="Arial"/>
                <a:sym typeface="Arial"/>
              </a:rPr>
              <a:t>INSTITUIÇÕES</a:t>
            </a:r>
            <a:endParaRPr sz="2400" b="0" i="0" u="none" strike="noStrike" cap="none" dirty="0">
              <a:solidFill>
                <a:schemeClr val="dk1"/>
              </a:solidFill>
              <a:latin typeface="Arial"/>
              <a:ea typeface="Arial"/>
              <a:cs typeface="Arial"/>
              <a:sym typeface="Arial"/>
            </a:endParaRPr>
          </a:p>
        </p:txBody>
      </p:sp>
      <p:sp>
        <p:nvSpPr>
          <p:cNvPr id="85" name="Google Shape;85;p1"/>
          <p:cNvSpPr/>
          <p:nvPr/>
        </p:nvSpPr>
        <p:spPr>
          <a:xfrm>
            <a:off x="734040" y="9732361"/>
            <a:ext cx="5885700" cy="408300"/>
          </a:xfrm>
          <a:prstGeom prst="rect">
            <a:avLst/>
          </a:prstGeom>
          <a:noFill/>
          <a:ln>
            <a:noFill/>
          </a:ln>
        </p:spPr>
        <p:txBody>
          <a:bodyPr spcFirstLastPara="1" wrap="square" lIns="102950" tIns="51475" rIns="102950" bIns="51475"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pt-BR" sz="2000" b="1" i="0" u="none" strike="noStrike" cap="none">
                <a:solidFill>
                  <a:srgbClr val="203864"/>
                </a:solidFill>
                <a:latin typeface="Arial"/>
                <a:ea typeface="Arial"/>
                <a:cs typeface="Arial"/>
                <a:sym typeface="Arial"/>
              </a:rPr>
              <a:t>OBJETIVO(s)</a:t>
            </a:r>
            <a:endParaRPr sz="2000" b="0" i="0" u="none" strike="noStrike" cap="none">
              <a:solidFill>
                <a:schemeClr val="dk1"/>
              </a:solidFill>
              <a:latin typeface="Arial"/>
              <a:ea typeface="Arial"/>
              <a:cs typeface="Arial"/>
              <a:sym typeface="Arial"/>
            </a:endParaRPr>
          </a:p>
        </p:txBody>
      </p:sp>
      <p:sp>
        <p:nvSpPr>
          <p:cNvPr id="86" name="Google Shape;86;p1"/>
          <p:cNvSpPr/>
          <p:nvPr/>
        </p:nvSpPr>
        <p:spPr>
          <a:xfrm>
            <a:off x="734040" y="10071361"/>
            <a:ext cx="5885640" cy="3278520"/>
          </a:xfrm>
          <a:prstGeom prst="rect">
            <a:avLst/>
          </a:prstGeom>
          <a:noFill/>
          <a:ln>
            <a:noFill/>
          </a:ln>
        </p:spPr>
        <p:txBody>
          <a:bodyPr spcFirstLastPara="1" wrap="square" lIns="102950" tIns="51475" rIns="102950" bIns="51475" anchor="t" anchorCtr="0">
            <a:spAutoFit/>
          </a:bodyPr>
          <a:lstStyle/>
          <a:p>
            <a:pPr marL="0" marR="0" lvl="0" indent="0" algn="just" rtl="0">
              <a:lnSpc>
                <a:spcPct val="138888"/>
              </a:lnSpc>
              <a:spcBef>
                <a:spcPts val="0"/>
              </a:spcBef>
              <a:spcAft>
                <a:spcPts val="0"/>
              </a:spcAft>
              <a:buClr>
                <a:srgbClr val="000000"/>
              </a:buClr>
              <a:buSzPts val="1800"/>
              <a:buFont typeface="Arial"/>
              <a:buNone/>
            </a:pPr>
            <a:r>
              <a:rPr lang="pt-BR" sz="1800" b="0" i="0" u="none" strike="noStrike" cap="none">
                <a:solidFill>
                  <a:schemeClr val="dk1"/>
                </a:solidFill>
                <a:latin typeface="Arial"/>
                <a:ea typeface="Arial"/>
                <a:cs typeface="Arial"/>
                <a:sym typeface="Arial"/>
              </a:rPr>
              <a:t>Lorem ipsum dolor sit amet, consectetur adipiscing elit. Nam tempus condimentum mauris dignissim lobortis. Pellentesque porta semper porttitor. Nam vitae nisi mollis ante aliquam sollicitudin vel non mi. Nam hendrerit diam ut neque pretium imperdiet. Maecenas ornare nunc sit amet erat ornare posuere. Aenean porta scelerisque diam, a lobortis turpis luctus at. Sed ac adipiscing elit. Interdum et malesuada fames ac ante ipsum primis in faucibus. </a:t>
            </a:r>
            <a:endParaRPr sz="1800" b="0" i="0" u="none" strike="noStrike" cap="none">
              <a:solidFill>
                <a:schemeClr val="dk1"/>
              </a:solidFill>
              <a:latin typeface="Arial"/>
              <a:ea typeface="Arial"/>
              <a:cs typeface="Arial"/>
              <a:sym typeface="Arial"/>
            </a:endParaRPr>
          </a:p>
        </p:txBody>
      </p:sp>
      <p:sp>
        <p:nvSpPr>
          <p:cNvPr id="87" name="Google Shape;87;p1"/>
          <p:cNvSpPr/>
          <p:nvPr/>
        </p:nvSpPr>
        <p:spPr>
          <a:xfrm>
            <a:off x="734040" y="6070441"/>
            <a:ext cx="5885700" cy="3596100"/>
          </a:xfrm>
          <a:prstGeom prst="rect">
            <a:avLst/>
          </a:prstGeom>
          <a:noFill/>
          <a:ln>
            <a:noFill/>
          </a:ln>
        </p:spPr>
        <p:txBody>
          <a:bodyPr spcFirstLastPara="1" wrap="square" lIns="102950" tIns="51475" rIns="102950" bIns="51475" anchor="t" anchorCtr="0">
            <a:spAutoFit/>
          </a:bodyPr>
          <a:lstStyle/>
          <a:p>
            <a:pPr marL="0" marR="0" lvl="0" indent="0" algn="just" rtl="0">
              <a:lnSpc>
                <a:spcPct val="138888"/>
              </a:lnSpc>
              <a:spcBef>
                <a:spcPts val="0"/>
              </a:spcBef>
              <a:spcAft>
                <a:spcPts val="0"/>
              </a:spcAft>
              <a:buClr>
                <a:srgbClr val="000000"/>
              </a:buClr>
              <a:buSzPts val="1800"/>
              <a:buFont typeface="Arial"/>
              <a:buNone/>
            </a:pPr>
            <a:r>
              <a:rPr lang="pt-BR" sz="1800" b="0" i="0" u="none" strike="noStrike" cap="none" dirty="0" err="1">
                <a:solidFill>
                  <a:schemeClr val="dk1"/>
                </a:solidFill>
                <a:latin typeface="Arial"/>
                <a:ea typeface="Arial"/>
                <a:cs typeface="Arial"/>
                <a:sym typeface="Arial"/>
              </a:rPr>
              <a:t>Lorem</a:t>
            </a:r>
            <a:r>
              <a:rPr lang="pt-BR" sz="1800" b="0" i="0" u="none" strike="noStrike" cap="none" dirty="0">
                <a:solidFill>
                  <a:schemeClr val="dk1"/>
                </a:solidFill>
                <a:latin typeface="Arial"/>
                <a:ea typeface="Arial"/>
                <a:cs typeface="Arial"/>
                <a:sym typeface="Arial"/>
              </a:rPr>
              <a:t> ipsum </a:t>
            </a:r>
            <a:r>
              <a:rPr lang="pt-BR" sz="1800" b="0" i="0" u="none" strike="noStrike" cap="none" dirty="0" err="1">
                <a:solidFill>
                  <a:schemeClr val="dk1"/>
                </a:solidFill>
                <a:latin typeface="Arial"/>
                <a:ea typeface="Arial"/>
                <a:cs typeface="Arial"/>
                <a:sym typeface="Arial"/>
              </a:rPr>
              <a:t>dolor</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sit</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amet</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consectetur</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adipiscing</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elit</a:t>
            </a:r>
            <a:r>
              <a:rPr lang="pt-BR" sz="1800" b="0" i="0" u="none" strike="noStrike" cap="none" dirty="0">
                <a:solidFill>
                  <a:schemeClr val="dk1"/>
                </a:solidFill>
                <a:latin typeface="Arial"/>
                <a:ea typeface="Arial"/>
                <a:cs typeface="Arial"/>
                <a:sym typeface="Arial"/>
              </a:rPr>
              <a:t>. Nam tempus </a:t>
            </a:r>
            <a:r>
              <a:rPr lang="pt-BR" sz="1800" b="0" i="0" u="none" strike="noStrike" cap="none" dirty="0" err="1">
                <a:solidFill>
                  <a:schemeClr val="dk1"/>
                </a:solidFill>
                <a:latin typeface="Arial"/>
                <a:ea typeface="Arial"/>
                <a:cs typeface="Arial"/>
                <a:sym typeface="Arial"/>
              </a:rPr>
              <a:t>condimentum</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mauris</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dignissim</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lobortis</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Pellentesque</a:t>
            </a:r>
            <a:r>
              <a:rPr lang="pt-BR" sz="1800" b="0" i="0" u="none" strike="noStrike" cap="none" dirty="0">
                <a:solidFill>
                  <a:schemeClr val="dk1"/>
                </a:solidFill>
                <a:latin typeface="Arial"/>
                <a:ea typeface="Arial"/>
                <a:cs typeface="Arial"/>
                <a:sym typeface="Arial"/>
              </a:rPr>
              <a:t> porta </a:t>
            </a:r>
            <a:r>
              <a:rPr lang="pt-BR" sz="1800" b="0" i="0" u="none" strike="noStrike" cap="none" dirty="0" err="1">
                <a:solidFill>
                  <a:schemeClr val="dk1"/>
                </a:solidFill>
                <a:latin typeface="Arial"/>
                <a:ea typeface="Arial"/>
                <a:cs typeface="Arial"/>
                <a:sym typeface="Arial"/>
              </a:rPr>
              <a:t>semper</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porttitor</a:t>
            </a:r>
            <a:r>
              <a:rPr lang="pt-BR" sz="1800" b="0" i="0" u="none" strike="noStrike" cap="none" dirty="0">
                <a:solidFill>
                  <a:schemeClr val="dk1"/>
                </a:solidFill>
                <a:latin typeface="Arial"/>
                <a:ea typeface="Arial"/>
                <a:cs typeface="Arial"/>
                <a:sym typeface="Arial"/>
              </a:rPr>
              <a:t>. Nam vitae </a:t>
            </a:r>
            <a:r>
              <a:rPr lang="pt-BR" sz="1800" b="0" i="0" u="none" strike="noStrike" cap="none" dirty="0" err="1">
                <a:solidFill>
                  <a:schemeClr val="dk1"/>
                </a:solidFill>
                <a:latin typeface="Arial"/>
                <a:ea typeface="Arial"/>
                <a:cs typeface="Arial"/>
                <a:sym typeface="Arial"/>
              </a:rPr>
              <a:t>nisi</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mollis</a:t>
            </a:r>
            <a:r>
              <a:rPr lang="pt-BR" sz="1800" b="0" i="0" u="none" strike="noStrike" cap="none" dirty="0">
                <a:solidFill>
                  <a:schemeClr val="dk1"/>
                </a:solidFill>
                <a:latin typeface="Arial"/>
                <a:ea typeface="Arial"/>
                <a:cs typeface="Arial"/>
                <a:sym typeface="Arial"/>
              </a:rPr>
              <a:t> ante </a:t>
            </a:r>
            <a:r>
              <a:rPr lang="pt-BR" sz="1800" b="0" i="0" u="none" strike="noStrike" cap="none" dirty="0" err="1">
                <a:solidFill>
                  <a:schemeClr val="dk1"/>
                </a:solidFill>
                <a:latin typeface="Arial"/>
                <a:ea typeface="Arial"/>
                <a:cs typeface="Arial"/>
                <a:sym typeface="Arial"/>
              </a:rPr>
              <a:t>aliquam</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sollicitudin</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vel</a:t>
            </a:r>
            <a:r>
              <a:rPr lang="pt-BR" sz="1800" b="0" i="0" u="none" strike="noStrike" cap="none" dirty="0">
                <a:solidFill>
                  <a:schemeClr val="dk1"/>
                </a:solidFill>
                <a:latin typeface="Arial"/>
                <a:ea typeface="Arial"/>
                <a:cs typeface="Arial"/>
                <a:sym typeface="Arial"/>
              </a:rPr>
              <a:t> non mi. Nam </a:t>
            </a:r>
            <a:r>
              <a:rPr lang="pt-BR" sz="1800" b="0" i="0" u="none" strike="noStrike" cap="none" dirty="0" err="1">
                <a:solidFill>
                  <a:schemeClr val="dk1"/>
                </a:solidFill>
                <a:latin typeface="Arial"/>
                <a:ea typeface="Arial"/>
                <a:cs typeface="Arial"/>
                <a:sym typeface="Arial"/>
              </a:rPr>
              <a:t>hendrerit</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diam</a:t>
            </a:r>
            <a:r>
              <a:rPr lang="pt-BR" sz="1800" b="0" i="0" u="none" strike="noStrike" cap="none" dirty="0">
                <a:solidFill>
                  <a:schemeClr val="dk1"/>
                </a:solidFill>
                <a:latin typeface="Arial"/>
                <a:ea typeface="Arial"/>
                <a:cs typeface="Arial"/>
                <a:sym typeface="Arial"/>
              </a:rPr>
              <a:t> ut </a:t>
            </a:r>
            <a:r>
              <a:rPr lang="pt-BR" sz="1800" b="0" i="0" u="none" strike="noStrike" cap="none" dirty="0" err="1">
                <a:solidFill>
                  <a:schemeClr val="dk1"/>
                </a:solidFill>
                <a:latin typeface="Arial"/>
                <a:ea typeface="Arial"/>
                <a:cs typeface="Arial"/>
                <a:sym typeface="Arial"/>
              </a:rPr>
              <a:t>neque</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pretium</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imperdiet</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Maecenas</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ornare</a:t>
            </a:r>
            <a:r>
              <a:rPr lang="pt-BR" sz="1800" b="0" i="0" u="none" strike="noStrike" cap="none" dirty="0">
                <a:solidFill>
                  <a:schemeClr val="dk1"/>
                </a:solidFill>
                <a:latin typeface="Arial"/>
                <a:ea typeface="Arial"/>
                <a:cs typeface="Arial"/>
                <a:sym typeface="Arial"/>
              </a:rPr>
              <a:t> nunc </a:t>
            </a:r>
            <a:r>
              <a:rPr lang="pt-BR" sz="1800" b="0" i="0" u="none" strike="noStrike" cap="none" dirty="0" err="1">
                <a:solidFill>
                  <a:schemeClr val="dk1"/>
                </a:solidFill>
                <a:latin typeface="Arial"/>
                <a:ea typeface="Arial"/>
                <a:cs typeface="Arial"/>
                <a:sym typeface="Arial"/>
              </a:rPr>
              <a:t>sit</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amet</a:t>
            </a:r>
            <a:r>
              <a:rPr lang="pt-BR" sz="1800" b="0" i="0" u="none" strike="noStrike" cap="none" dirty="0">
                <a:solidFill>
                  <a:schemeClr val="dk1"/>
                </a:solidFill>
                <a:latin typeface="Arial"/>
                <a:ea typeface="Arial"/>
                <a:cs typeface="Arial"/>
                <a:sym typeface="Arial"/>
              </a:rPr>
              <a:t> erat </a:t>
            </a:r>
            <a:r>
              <a:rPr lang="pt-BR" sz="1800" b="0" i="0" u="none" strike="noStrike" cap="none" dirty="0" err="1">
                <a:solidFill>
                  <a:schemeClr val="dk1"/>
                </a:solidFill>
                <a:latin typeface="Arial"/>
                <a:ea typeface="Arial"/>
                <a:cs typeface="Arial"/>
                <a:sym typeface="Arial"/>
              </a:rPr>
              <a:t>ornare</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posuere</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Aenean</a:t>
            </a:r>
            <a:r>
              <a:rPr lang="pt-BR" sz="1800" b="0" i="0" u="none" strike="noStrike" cap="none" dirty="0">
                <a:solidFill>
                  <a:schemeClr val="dk1"/>
                </a:solidFill>
                <a:latin typeface="Arial"/>
                <a:ea typeface="Arial"/>
                <a:cs typeface="Arial"/>
                <a:sym typeface="Arial"/>
              </a:rPr>
              <a:t> porta </a:t>
            </a:r>
            <a:r>
              <a:rPr lang="pt-BR" sz="1800" b="0" i="0" u="none" strike="noStrike" cap="none" dirty="0" err="1">
                <a:solidFill>
                  <a:schemeClr val="dk1"/>
                </a:solidFill>
                <a:latin typeface="Arial"/>
                <a:ea typeface="Arial"/>
                <a:cs typeface="Arial"/>
                <a:sym typeface="Arial"/>
              </a:rPr>
              <a:t>scelerisque</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diam</a:t>
            </a:r>
            <a:r>
              <a:rPr lang="pt-BR" sz="1800" b="0" i="0" u="none" strike="noStrike" cap="none" dirty="0">
                <a:solidFill>
                  <a:schemeClr val="dk1"/>
                </a:solidFill>
                <a:latin typeface="Arial"/>
                <a:ea typeface="Arial"/>
                <a:cs typeface="Arial"/>
                <a:sym typeface="Arial"/>
              </a:rPr>
              <a:t>, a </a:t>
            </a:r>
            <a:r>
              <a:rPr lang="pt-BR" sz="1800" b="0" i="0" u="none" strike="noStrike" cap="none" dirty="0" err="1">
                <a:solidFill>
                  <a:schemeClr val="dk1"/>
                </a:solidFill>
                <a:latin typeface="Arial"/>
                <a:ea typeface="Arial"/>
                <a:cs typeface="Arial"/>
                <a:sym typeface="Arial"/>
              </a:rPr>
              <a:t>lobortis</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turpis</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luctus</a:t>
            </a:r>
            <a:r>
              <a:rPr lang="pt-BR" sz="1800" b="0" i="0" u="none" strike="noStrike" cap="none" dirty="0">
                <a:solidFill>
                  <a:schemeClr val="dk1"/>
                </a:solidFill>
                <a:latin typeface="Arial"/>
                <a:ea typeface="Arial"/>
                <a:cs typeface="Arial"/>
                <a:sym typeface="Arial"/>
              </a:rPr>
              <a:t> at. </a:t>
            </a:r>
            <a:r>
              <a:rPr lang="pt-BR" sz="1800" b="0" i="0" u="none" strike="noStrike" cap="none" dirty="0" err="1">
                <a:solidFill>
                  <a:schemeClr val="dk1"/>
                </a:solidFill>
                <a:latin typeface="Arial"/>
                <a:ea typeface="Arial"/>
                <a:cs typeface="Arial"/>
                <a:sym typeface="Arial"/>
              </a:rPr>
              <a:t>Sed</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achendrerit</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diam</a:t>
            </a:r>
            <a:r>
              <a:rPr lang="pt-BR" sz="1800" b="0" i="0" u="none" strike="noStrike" cap="none" dirty="0">
                <a:solidFill>
                  <a:schemeClr val="dk1"/>
                </a:solidFill>
                <a:latin typeface="Arial"/>
                <a:ea typeface="Arial"/>
                <a:cs typeface="Arial"/>
                <a:sym typeface="Arial"/>
              </a:rPr>
              <a:t> ut </a:t>
            </a:r>
            <a:r>
              <a:rPr lang="pt-BR" sz="1800" b="0" i="0" u="none" strike="noStrike" cap="none" dirty="0" err="1">
                <a:solidFill>
                  <a:schemeClr val="dk1"/>
                </a:solidFill>
                <a:latin typeface="Arial"/>
                <a:ea typeface="Arial"/>
                <a:cs typeface="Arial"/>
                <a:sym typeface="Arial"/>
              </a:rPr>
              <a:t>neque</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pretium</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imperdiet</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Maecenas</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ornare</a:t>
            </a:r>
            <a:r>
              <a:rPr lang="pt-BR" sz="1800" b="0" i="0" u="none" strike="noStrike" cap="none" dirty="0">
                <a:solidFill>
                  <a:schemeClr val="dk1"/>
                </a:solidFill>
                <a:latin typeface="Arial"/>
                <a:ea typeface="Arial"/>
                <a:cs typeface="Arial"/>
                <a:sym typeface="Arial"/>
              </a:rPr>
              <a:t> nunc </a:t>
            </a:r>
            <a:r>
              <a:rPr lang="pt-BR" sz="1800" b="0" i="0" u="none" strike="noStrike" cap="none" dirty="0" err="1">
                <a:solidFill>
                  <a:schemeClr val="dk1"/>
                </a:solidFill>
                <a:latin typeface="Arial"/>
                <a:ea typeface="Arial"/>
                <a:cs typeface="Arial"/>
                <a:sym typeface="Arial"/>
              </a:rPr>
              <a:t>sit</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amet</a:t>
            </a:r>
            <a:r>
              <a:rPr lang="pt-BR" sz="1800" b="0" i="0" u="none" strike="noStrike" cap="none" dirty="0">
                <a:solidFill>
                  <a:schemeClr val="dk1"/>
                </a:solidFill>
                <a:latin typeface="Arial"/>
                <a:ea typeface="Arial"/>
                <a:cs typeface="Arial"/>
                <a:sym typeface="Arial"/>
              </a:rPr>
              <a:t> erat </a:t>
            </a:r>
            <a:r>
              <a:rPr lang="pt-BR" sz="1800" b="0" i="0" u="none" strike="noStrike" cap="none" dirty="0" err="1">
                <a:solidFill>
                  <a:schemeClr val="dk1"/>
                </a:solidFill>
                <a:latin typeface="Arial"/>
                <a:ea typeface="Arial"/>
                <a:cs typeface="Arial"/>
                <a:sym typeface="Arial"/>
              </a:rPr>
              <a:t>ornare</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posuere</a:t>
            </a:r>
            <a:r>
              <a:rPr lang="pt-BR" sz="1800" b="0" i="0" u="none" strike="noStrike" cap="none" dirty="0">
                <a:solidFill>
                  <a:schemeClr val="dk1"/>
                </a:solidFill>
                <a:latin typeface="Arial"/>
                <a:ea typeface="Arial"/>
                <a:cs typeface="Arial"/>
                <a:sym typeface="Arial"/>
              </a:rPr>
              <a:t>. </a:t>
            </a:r>
            <a:endParaRPr sz="1800" b="0" i="0" u="none" strike="noStrike" cap="none" dirty="0">
              <a:solidFill>
                <a:schemeClr val="dk1"/>
              </a:solidFill>
              <a:latin typeface="Arial"/>
              <a:ea typeface="Arial"/>
              <a:cs typeface="Arial"/>
              <a:sym typeface="Arial"/>
            </a:endParaRPr>
          </a:p>
        </p:txBody>
      </p:sp>
      <p:sp>
        <p:nvSpPr>
          <p:cNvPr id="88" name="Google Shape;88;p1"/>
          <p:cNvSpPr/>
          <p:nvPr/>
        </p:nvSpPr>
        <p:spPr>
          <a:xfrm>
            <a:off x="734040" y="5624761"/>
            <a:ext cx="5885640" cy="408240"/>
          </a:xfrm>
          <a:prstGeom prst="rect">
            <a:avLst/>
          </a:prstGeom>
          <a:noFill/>
          <a:ln>
            <a:noFill/>
          </a:ln>
        </p:spPr>
        <p:txBody>
          <a:bodyPr spcFirstLastPara="1" wrap="square" lIns="102950" tIns="51475" rIns="102950" bIns="51475"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pt-BR" sz="2000" b="1" i="0" u="none" strike="noStrike" cap="none" dirty="0">
                <a:solidFill>
                  <a:srgbClr val="203864"/>
                </a:solidFill>
                <a:latin typeface="Arial"/>
                <a:ea typeface="Arial"/>
                <a:cs typeface="Arial"/>
                <a:sym typeface="Arial"/>
              </a:rPr>
              <a:t>INTRODUÇÃO</a:t>
            </a:r>
            <a:endParaRPr sz="2000" b="0" i="0" u="none" strike="noStrike" cap="none" dirty="0">
              <a:solidFill>
                <a:schemeClr val="dk1"/>
              </a:solidFill>
              <a:latin typeface="Arial"/>
              <a:ea typeface="Arial"/>
              <a:cs typeface="Arial"/>
              <a:sym typeface="Arial"/>
            </a:endParaRPr>
          </a:p>
        </p:txBody>
      </p:sp>
      <p:sp>
        <p:nvSpPr>
          <p:cNvPr id="89" name="Google Shape;89;p1"/>
          <p:cNvSpPr/>
          <p:nvPr/>
        </p:nvSpPr>
        <p:spPr>
          <a:xfrm>
            <a:off x="7108920" y="15534361"/>
            <a:ext cx="5872680" cy="2997065"/>
          </a:xfrm>
          <a:prstGeom prst="rect">
            <a:avLst/>
          </a:prstGeom>
          <a:noFill/>
          <a:ln>
            <a:noFill/>
          </a:ln>
        </p:spPr>
        <p:txBody>
          <a:bodyPr spcFirstLastPara="1" wrap="square" lIns="102950" tIns="51475" rIns="102950" bIns="51475" anchor="t" anchorCtr="0">
            <a:spAutoFit/>
          </a:bodyPr>
          <a:lstStyle/>
          <a:p>
            <a:pPr marL="0" marR="0" lvl="0" indent="0" algn="just" rtl="0">
              <a:lnSpc>
                <a:spcPct val="138888"/>
              </a:lnSpc>
              <a:spcBef>
                <a:spcPts val="0"/>
              </a:spcBef>
              <a:spcAft>
                <a:spcPts val="0"/>
              </a:spcAft>
              <a:buClr>
                <a:srgbClr val="000000"/>
              </a:buClr>
              <a:buSzPts val="1800"/>
              <a:buFont typeface="Arial"/>
              <a:buNone/>
            </a:pPr>
            <a:r>
              <a:rPr lang="pt-BR" sz="1800" b="0" i="0" u="none" strike="noStrike" cap="none" dirty="0" err="1">
                <a:solidFill>
                  <a:schemeClr val="dk1"/>
                </a:solidFill>
                <a:latin typeface="Arial"/>
                <a:ea typeface="Arial"/>
                <a:cs typeface="Arial"/>
                <a:sym typeface="Arial"/>
              </a:rPr>
              <a:t>Ligula</a:t>
            </a:r>
            <a:r>
              <a:rPr lang="pt-BR" sz="1800" b="0" i="0" u="none" strike="noStrike" cap="none" dirty="0">
                <a:solidFill>
                  <a:schemeClr val="dk1"/>
                </a:solidFill>
                <a:latin typeface="Arial"/>
                <a:ea typeface="Arial"/>
                <a:cs typeface="Arial"/>
                <a:sym typeface="Arial"/>
              </a:rPr>
              <a:t> eu </a:t>
            </a:r>
            <a:r>
              <a:rPr lang="pt-BR" sz="1800" b="0" i="0" u="none" strike="noStrike" cap="none" dirty="0" err="1">
                <a:solidFill>
                  <a:schemeClr val="dk1"/>
                </a:solidFill>
                <a:latin typeface="Arial"/>
                <a:ea typeface="Arial"/>
                <a:cs typeface="Arial"/>
                <a:sym typeface="Arial"/>
              </a:rPr>
              <a:t>elit</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Nulla</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rhoncus</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elit</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eget</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porttitor</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lobortis</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Fusce</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ullamcorper</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nisl</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sed</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dolor</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aliquet</a:t>
            </a:r>
            <a:r>
              <a:rPr lang="pt-BR" sz="1800" b="0" i="0" u="none" strike="noStrike" cap="none" dirty="0">
                <a:solidFill>
                  <a:schemeClr val="dk1"/>
                </a:solidFill>
                <a:latin typeface="Arial"/>
                <a:ea typeface="Arial"/>
                <a:cs typeface="Arial"/>
                <a:sym typeface="Arial"/>
              </a:rPr>
              <a:t>, et tempus </a:t>
            </a:r>
            <a:r>
              <a:rPr lang="pt-BR" sz="1800" b="0" i="0" u="none" strike="noStrike" cap="none" dirty="0" err="1">
                <a:solidFill>
                  <a:schemeClr val="dk1"/>
                </a:solidFill>
                <a:latin typeface="Arial"/>
                <a:ea typeface="Arial"/>
                <a:cs typeface="Arial"/>
                <a:sym typeface="Arial"/>
              </a:rPr>
              <a:t>dolor</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cursus</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Praesent</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tincidunt</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lectus</a:t>
            </a:r>
            <a:r>
              <a:rPr lang="pt-BR" sz="1800" b="0" i="0" u="none" strike="noStrike" cap="none" dirty="0">
                <a:solidFill>
                  <a:schemeClr val="dk1"/>
                </a:solidFill>
                <a:latin typeface="Arial"/>
                <a:ea typeface="Arial"/>
                <a:cs typeface="Arial"/>
                <a:sym typeface="Arial"/>
              </a:rPr>
              <a:t> quis sem </a:t>
            </a:r>
            <a:r>
              <a:rPr lang="pt-BR" sz="1800" b="0" i="0" u="none" strike="noStrike" cap="none" dirty="0" err="1">
                <a:solidFill>
                  <a:schemeClr val="dk1"/>
                </a:solidFill>
                <a:latin typeface="Arial"/>
                <a:ea typeface="Arial"/>
                <a:cs typeface="Arial"/>
                <a:sym typeface="Arial"/>
              </a:rPr>
              <a:t>varius</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congue</a:t>
            </a:r>
            <a:r>
              <a:rPr lang="pt-BR" sz="1800" b="0" i="0" u="none" strike="noStrike" cap="none" dirty="0">
                <a:solidFill>
                  <a:schemeClr val="dk1"/>
                </a:solidFill>
                <a:latin typeface="Arial"/>
                <a:ea typeface="Arial"/>
                <a:cs typeface="Arial"/>
                <a:sym typeface="Arial"/>
              </a:rPr>
              <a:t> vitae id mi. </a:t>
            </a:r>
            <a:r>
              <a:rPr lang="pt-BR" sz="1800" b="0" i="0" u="none" strike="noStrike" cap="none" dirty="0" err="1">
                <a:solidFill>
                  <a:schemeClr val="dk1"/>
                </a:solidFill>
                <a:latin typeface="Arial"/>
                <a:ea typeface="Arial"/>
                <a:cs typeface="Arial"/>
                <a:sym typeface="Arial"/>
              </a:rPr>
              <a:t>Sed</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vestibulum</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mauris</a:t>
            </a:r>
            <a:r>
              <a:rPr lang="pt-BR" sz="1800" b="0" i="0" u="none" strike="noStrike" cap="none" dirty="0">
                <a:solidFill>
                  <a:schemeClr val="dk1"/>
                </a:solidFill>
                <a:latin typeface="Arial"/>
                <a:ea typeface="Arial"/>
                <a:cs typeface="Arial"/>
                <a:sym typeface="Arial"/>
              </a:rPr>
              <a:t> augue, eu </a:t>
            </a:r>
            <a:r>
              <a:rPr lang="pt-BR" sz="1800" b="0" i="0" u="none" strike="noStrike" cap="none" dirty="0" err="1">
                <a:solidFill>
                  <a:schemeClr val="dk1"/>
                </a:solidFill>
                <a:latin typeface="Arial"/>
                <a:ea typeface="Arial"/>
                <a:cs typeface="Arial"/>
                <a:sym typeface="Arial"/>
              </a:rPr>
              <a:t>adipiscing</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dolor</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tincidunt</a:t>
            </a:r>
            <a:r>
              <a:rPr lang="pt-BR" sz="1800" b="0" i="0" u="none" strike="noStrike" cap="none" dirty="0">
                <a:solidFill>
                  <a:schemeClr val="dk1"/>
                </a:solidFill>
                <a:latin typeface="Arial"/>
                <a:ea typeface="Arial"/>
                <a:cs typeface="Arial"/>
                <a:sym typeface="Arial"/>
              </a:rPr>
              <a:t> id. </a:t>
            </a:r>
            <a:r>
              <a:rPr lang="pt-BR" sz="1800" b="0" i="0" u="none" strike="noStrike" cap="none" dirty="0" err="1">
                <a:solidFill>
                  <a:schemeClr val="dk1"/>
                </a:solidFill>
                <a:latin typeface="Arial"/>
                <a:ea typeface="Arial"/>
                <a:cs typeface="Arial"/>
                <a:sym typeface="Arial"/>
              </a:rPr>
              <a:t>Sed</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lobortis</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dolor</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vestibulum</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cursus</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pharetra</a:t>
            </a:r>
            <a:r>
              <a:rPr lang="pt-BR" sz="1800" b="0" i="0" u="none" strike="noStrike" cap="none" dirty="0">
                <a:solidFill>
                  <a:schemeClr val="dk1"/>
                </a:solidFill>
                <a:latin typeface="Arial"/>
                <a:ea typeface="Arial"/>
                <a:cs typeface="Arial"/>
                <a:sym typeface="Arial"/>
              </a:rPr>
              <a:t>, nunc </a:t>
            </a:r>
            <a:r>
              <a:rPr lang="pt-BR" sz="1800" b="0" i="0" u="none" strike="noStrike" cap="none" dirty="0" err="1">
                <a:solidFill>
                  <a:schemeClr val="dk1"/>
                </a:solidFill>
                <a:latin typeface="Arial"/>
                <a:ea typeface="Arial"/>
                <a:cs typeface="Arial"/>
                <a:sym typeface="Arial"/>
              </a:rPr>
              <a:t>sapien</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ornare</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neque</a:t>
            </a:r>
            <a:r>
              <a:rPr lang="pt-BR" sz="1800" b="0" i="0" u="none" strike="noStrike" cap="none" dirty="0">
                <a:solidFill>
                  <a:schemeClr val="dk1"/>
                </a:solidFill>
                <a:latin typeface="Arial"/>
                <a:ea typeface="Arial"/>
                <a:cs typeface="Arial"/>
                <a:sym typeface="Arial"/>
              </a:rPr>
              <a:t>, ac </a:t>
            </a:r>
            <a:r>
              <a:rPr lang="pt-BR" sz="1800" b="0" i="0" u="none" strike="noStrike" cap="none" dirty="0" err="1">
                <a:solidFill>
                  <a:schemeClr val="dk1"/>
                </a:solidFill>
                <a:latin typeface="Arial"/>
                <a:ea typeface="Arial"/>
                <a:cs typeface="Arial"/>
                <a:sym typeface="Arial"/>
              </a:rPr>
              <a:t>tincidunt</a:t>
            </a:r>
            <a:r>
              <a:rPr lang="pt-BR" sz="1800" b="0" i="0" u="none" strike="noStrike" cap="none" dirty="0">
                <a:solidFill>
                  <a:schemeClr val="dk1"/>
                </a:solidFill>
                <a:latin typeface="Arial"/>
                <a:ea typeface="Arial"/>
                <a:cs typeface="Arial"/>
                <a:sym typeface="Arial"/>
              </a:rPr>
              <a:t> mi </a:t>
            </a:r>
            <a:r>
              <a:rPr lang="pt-BR" sz="1800" b="0" i="0" u="none" strike="noStrike" cap="none" dirty="0" err="1">
                <a:solidFill>
                  <a:schemeClr val="dk1"/>
                </a:solidFill>
                <a:latin typeface="Arial"/>
                <a:ea typeface="Arial"/>
                <a:cs typeface="Arial"/>
                <a:sym typeface="Arial"/>
              </a:rPr>
              <a:t>ligula</a:t>
            </a:r>
            <a:r>
              <a:rPr lang="pt-BR" sz="1800" b="0" i="0" u="none" strike="noStrike" cap="none" dirty="0">
                <a:solidFill>
                  <a:schemeClr val="dk1"/>
                </a:solidFill>
                <a:latin typeface="Arial"/>
                <a:ea typeface="Arial"/>
                <a:cs typeface="Arial"/>
                <a:sym typeface="Arial"/>
              </a:rPr>
              <a:t> eu </a:t>
            </a:r>
            <a:r>
              <a:rPr lang="pt-BR" sz="1800" b="0" i="0" u="none" strike="noStrike" cap="none" dirty="0" err="1">
                <a:solidFill>
                  <a:schemeClr val="dk1"/>
                </a:solidFill>
                <a:latin typeface="Arial"/>
                <a:ea typeface="Arial"/>
                <a:cs typeface="Arial"/>
                <a:sym typeface="Arial"/>
              </a:rPr>
              <a:t>elit</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Nulla</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rhoncus</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elit</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eget</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porttitor</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lobortis</a:t>
            </a:r>
            <a:r>
              <a:rPr lang="pt-BR" sz="1800" b="0" i="0" u="none" strike="noStrike" cap="none" dirty="0">
                <a:solidFill>
                  <a:schemeClr val="dk1"/>
                </a:solidFill>
                <a:latin typeface="Arial"/>
                <a:ea typeface="Arial"/>
                <a:cs typeface="Arial"/>
                <a:sym typeface="Arial"/>
              </a:rPr>
              <a:t>. </a:t>
            </a:r>
            <a:endParaRPr sz="1800" b="0" i="0" u="none" strike="noStrike" cap="none" dirty="0">
              <a:solidFill>
                <a:schemeClr val="dk1"/>
              </a:solidFill>
              <a:latin typeface="Arial"/>
              <a:ea typeface="Arial"/>
              <a:cs typeface="Arial"/>
              <a:sym typeface="Arial"/>
            </a:endParaRPr>
          </a:p>
          <a:p>
            <a:pPr marL="0" marR="0" lvl="0" indent="0" algn="just" rtl="0">
              <a:lnSpc>
                <a:spcPct val="100000"/>
              </a:lnSpc>
              <a:spcBef>
                <a:spcPts val="440"/>
              </a:spcBef>
              <a:spcAft>
                <a:spcPts val="0"/>
              </a:spcAft>
              <a:buClr>
                <a:srgbClr val="000000"/>
              </a:buClr>
              <a:buSzPts val="1800"/>
              <a:buFont typeface="Arial"/>
              <a:buNone/>
            </a:pPr>
            <a:endParaRPr sz="1800" b="0" i="0" u="none" strike="noStrike" cap="none" dirty="0">
              <a:solidFill>
                <a:schemeClr val="dk1"/>
              </a:solidFill>
              <a:latin typeface="Arial"/>
              <a:ea typeface="Arial"/>
              <a:cs typeface="Arial"/>
              <a:sym typeface="Arial"/>
            </a:endParaRPr>
          </a:p>
        </p:txBody>
      </p:sp>
      <p:sp>
        <p:nvSpPr>
          <p:cNvPr id="90" name="Google Shape;90;p1"/>
          <p:cNvSpPr/>
          <p:nvPr/>
        </p:nvSpPr>
        <p:spPr>
          <a:xfrm>
            <a:off x="7108560" y="6030960"/>
            <a:ext cx="5872680" cy="6592911"/>
          </a:xfrm>
          <a:prstGeom prst="rect">
            <a:avLst/>
          </a:prstGeom>
          <a:noFill/>
          <a:ln>
            <a:noFill/>
          </a:ln>
        </p:spPr>
        <p:txBody>
          <a:bodyPr spcFirstLastPara="1" wrap="square" lIns="102950" tIns="51475" rIns="102950" bIns="51475" anchor="t" anchorCtr="0">
            <a:spAutoFit/>
          </a:bodyPr>
          <a:lstStyle/>
          <a:p>
            <a:pPr marL="0" marR="0" lvl="0" indent="0" algn="just" rtl="0">
              <a:lnSpc>
                <a:spcPct val="138888"/>
              </a:lnSpc>
              <a:spcBef>
                <a:spcPts val="0"/>
              </a:spcBef>
              <a:spcAft>
                <a:spcPts val="0"/>
              </a:spcAft>
              <a:buClr>
                <a:srgbClr val="000000"/>
              </a:buClr>
              <a:buSzPts val="1800"/>
              <a:buFont typeface="Arial"/>
              <a:buNone/>
            </a:pPr>
            <a:r>
              <a:rPr lang="pt-BR" sz="1800" b="0" i="0" u="none" strike="noStrike" cap="none" dirty="0" err="1">
                <a:solidFill>
                  <a:schemeClr val="dk1"/>
                </a:solidFill>
                <a:latin typeface="Arial"/>
                <a:ea typeface="Arial"/>
                <a:cs typeface="Arial"/>
                <a:sym typeface="Arial"/>
              </a:rPr>
              <a:t>Lorem</a:t>
            </a:r>
            <a:r>
              <a:rPr lang="pt-BR" sz="1800" b="0" i="0" u="none" strike="noStrike" cap="none" dirty="0">
                <a:solidFill>
                  <a:schemeClr val="dk1"/>
                </a:solidFill>
                <a:latin typeface="Arial"/>
                <a:ea typeface="Arial"/>
                <a:cs typeface="Arial"/>
                <a:sym typeface="Arial"/>
              </a:rPr>
              <a:t> ipsum </a:t>
            </a:r>
            <a:r>
              <a:rPr lang="pt-BR" sz="1800" b="0" i="0" u="none" strike="noStrike" cap="none" dirty="0" err="1">
                <a:solidFill>
                  <a:schemeClr val="dk1"/>
                </a:solidFill>
                <a:latin typeface="Arial"/>
                <a:ea typeface="Arial"/>
                <a:cs typeface="Arial"/>
                <a:sym typeface="Arial"/>
              </a:rPr>
              <a:t>dolor</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sit</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amet</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consectetur</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adipiscing</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elit</a:t>
            </a:r>
            <a:r>
              <a:rPr lang="pt-BR" sz="1800" b="0" i="0" u="none" strike="noStrike" cap="none" dirty="0">
                <a:solidFill>
                  <a:schemeClr val="dk1"/>
                </a:solidFill>
                <a:latin typeface="Arial"/>
                <a:ea typeface="Arial"/>
                <a:cs typeface="Arial"/>
                <a:sym typeface="Arial"/>
              </a:rPr>
              <a:t>. Nam tempus </a:t>
            </a:r>
            <a:r>
              <a:rPr lang="pt-BR" sz="1800" b="0" i="0" u="none" strike="noStrike" cap="none" dirty="0" err="1">
                <a:solidFill>
                  <a:schemeClr val="dk1"/>
                </a:solidFill>
                <a:latin typeface="Arial"/>
                <a:ea typeface="Arial"/>
                <a:cs typeface="Arial"/>
                <a:sym typeface="Arial"/>
              </a:rPr>
              <a:t>condimentum</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mauris</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dignissim</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lobortis</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Pellentesque</a:t>
            </a:r>
            <a:r>
              <a:rPr lang="pt-BR" sz="1800" b="0" i="0" u="none" strike="noStrike" cap="none" dirty="0">
                <a:solidFill>
                  <a:schemeClr val="dk1"/>
                </a:solidFill>
                <a:latin typeface="Arial"/>
                <a:ea typeface="Arial"/>
                <a:cs typeface="Arial"/>
                <a:sym typeface="Arial"/>
              </a:rPr>
              <a:t> porta </a:t>
            </a:r>
            <a:r>
              <a:rPr lang="pt-BR" sz="1800" b="0" i="0" u="none" strike="noStrike" cap="none" dirty="0" err="1">
                <a:solidFill>
                  <a:schemeClr val="dk1"/>
                </a:solidFill>
                <a:latin typeface="Arial"/>
                <a:ea typeface="Arial"/>
                <a:cs typeface="Arial"/>
                <a:sym typeface="Arial"/>
              </a:rPr>
              <a:t>semper</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porttitor</a:t>
            </a:r>
            <a:r>
              <a:rPr lang="pt-BR" sz="1800" b="0" i="0" u="none" strike="noStrike" cap="none" dirty="0">
                <a:solidFill>
                  <a:schemeClr val="dk1"/>
                </a:solidFill>
                <a:latin typeface="Arial"/>
                <a:ea typeface="Arial"/>
                <a:cs typeface="Arial"/>
                <a:sym typeface="Arial"/>
              </a:rPr>
              <a:t>. Nam vitae </a:t>
            </a:r>
            <a:r>
              <a:rPr lang="pt-BR" sz="1800" b="0" i="0" u="none" strike="noStrike" cap="none" dirty="0" err="1">
                <a:solidFill>
                  <a:schemeClr val="dk1"/>
                </a:solidFill>
                <a:latin typeface="Arial"/>
                <a:ea typeface="Arial"/>
                <a:cs typeface="Arial"/>
                <a:sym typeface="Arial"/>
              </a:rPr>
              <a:t>nisi</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mollis</a:t>
            </a:r>
            <a:r>
              <a:rPr lang="pt-BR" sz="1800" b="0" i="0" u="none" strike="noStrike" cap="none" dirty="0">
                <a:solidFill>
                  <a:schemeClr val="dk1"/>
                </a:solidFill>
                <a:latin typeface="Arial"/>
                <a:ea typeface="Arial"/>
                <a:cs typeface="Arial"/>
                <a:sym typeface="Arial"/>
              </a:rPr>
              <a:t> ante </a:t>
            </a:r>
            <a:r>
              <a:rPr lang="pt-BR" sz="1800" b="0" i="0" u="none" strike="noStrike" cap="none" dirty="0" err="1">
                <a:solidFill>
                  <a:schemeClr val="dk1"/>
                </a:solidFill>
                <a:latin typeface="Arial"/>
                <a:ea typeface="Arial"/>
                <a:cs typeface="Arial"/>
                <a:sym typeface="Arial"/>
              </a:rPr>
              <a:t>aliquam</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sollicitudin</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vel</a:t>
            </a:r>
            <a:r>
              <a:rPr lang="pt-BR" sz="1800" b="0" i="0" u="none" strike="noStrike" cap="none" dirty="0">
                <a:solidFill>
                  <a:schemeClr val="dk1"/>
                </a:solidFill>
                <a:latin typeface="Arial"/>
                <a:ea typeface="Arial"/>
                <a:cs typeface="Arial"/>
                <a:sym typeface="Arial"/>
              </a:rPr>
              <a:t> non mi. Nam </a:t>
            </a:r>
            <a:r>
              <a:rPr lang="pt-BR" sz="1800" b="0" i="0" u="none" strike="noStrike" cap="none" dirty="0" err="1">
                <a:solidFill>
                  <a:schemeClr val="dk1"/>
                </a:solidFill>
                <a:latin typeface="Arial"/>
                <a:ea typeface="Arial"/>
                <a:cs typeface="Arial"/>
                <a:sym typeface="Arial"/>
              </a:rPr>
              <a:t>hendrerit</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diam</a:t>
            </a:r>
            <a:r>
              <a:rPr lang="pt-BR" sz="1800" b="0" i="0" u="none" strike="noStrike" cap="none" dirty="0">
                <a:solidFill>
                  <a:schemeClr val="dk1"/>
                </a:solidFill>
                <a:latin typeface="Arial"/>
                <a:ea typeface="Arial"/>
                <a:cs typeface="Arial"/>
                <a:sym typeface="Arial"/>
              </a:rPr>
              <a:t> ut </a:t>
            </a:r>
            <a:r>
              <a:rPr lang="pt-BR" sz="1800" b="0" i="0" u="none" strike="noStrike" cap="none" dirty="0" err="1">
                <a:solidFill>
                  <a:schemeClr val="dk1"/>
                </a:solidFill>
                <a:latin typeface="Arial"/>
                <a:ea typeface="Arial"/>
                <a:cs typeface="Arial"/>
                <a:sym typeface="Arial"/>
              </a:rPr>
              <a:t>neque</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pretium</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imperdiet</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Maecenas</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ornare</a:t>
            </a:r>
            <a:r>
              <a:rPr lang="pt-BR" sz="1800" b="0" i="0" u="none" strike="noStrike" cap="none" dirty="0">
                <a:solidFill>
                  <a:schemeClr val="dk1"/>
                </a:solidFill>
                <a:latin typeface="Arial"/>
                <a:ea typeface="Arial"/>
                <a:cs typeface="Arial"/>
                <a:sym typeface="Arial"/>
              </a:rPr>
              <a:t> nunc </a:t>
            </a:r>
            <a:r>
              <a:rPr lang="pt-BR" sz="1800" b="0" i="0" u="none" strike="noStrike" cap="none" dirty="0" err="1">
                <a:solidFill>
                  <a:schemeClr val="dk1"/>
                </a:solidFill>
                <a:latin typeface="Arial"/>
                <a:ea typeface="Arial"/>
                <a:cs typeface="Arial"/>
                <a:sym typeface="Arial"/>
              </a:rPr>
              <a:t>sit</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amet</a:t>
            </a:r>
            <a:r>
              <a:rPr lang="pt-BR" sz="1800" b="0" i="0" u="none" strike="noStrike" cap="none" dirty="0">
                <a:solidFill>
                  <a:schemeClr val="dk1"/>
                </a:solidFill>
                <a:latin typeface="Arial"/>
                <a:ea typeface="Arial"/>
                <a:cs typeface="Arial"/>
                <a:sym typeface="Arial"/>
              </a:rPr>
              <a:t> erat </a:t>
            </a:r>
            <a:r>
              <a:rPr lang="pt-BR" sz="1800" b="0" i="0" u="none" strike="noStrike" cap="none" dirty="0" err="1">
                <a:solidFill>
                  <a:schemeClr val="dk1"/>
                </a:solidFill>
                <a:latin typeface="Arial"/>
                <a:ea typeface="Arial"/>
                <a:cs typeface="Arial"/>
                <a:sym typeface="Arial"/>
              </a:rPr>
              <a:t>ornare</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posuere</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Pellentesque</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sit</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amet</a:t>
            </a:r>
            <a:r>
              <a:rPr lang="pt-BR" sz="1800" b="0" i="0" u="none" strike="noStrike" cap="none" dirty="0">
                <a:solidFill>
                  <a:schemeClr val="dk1"/>
                </a:solidFill>
                <a:latin typeface="Arial"/>
                <a:ea typeface="Arial"/>
                <a:cs typeface="Arial"/>
                <a:sym typeface="Arial"/>
              </a:rPr>
              <a:t> justo </a:t>
            </a:r>
            <a:r>
              <a:rPr lang="pt-BR" sz="1800" b="0" i="0" u="none" strike="noStrike" cap="none" dirty="0" err="1">
                <a:solidFill>
                  <a:schemeClr val="dk1"/>
                </a:solidFill>
                <a:latin typeface="Arial"/>
                <a:ea typeface="Arial"/>
                <a:cs typeface="Arial"/>
                <a:sym typeface="Arial"/>
              </a:rPr>
              <a:t>vel</a:t>
            </a:r>
            <a:r>
              <a:rPr lang="pt-BR" sz="1800" b="0" i="0" u="none" strike="noStrike" cap="none" dirty="0">
                <a:solidFill>
                  <a:schemeClr val="dk1"/>
                </a:solidFill>
                <a:latin typeface="Arial"/>
                <a:ea typeface="Arial"/>
                <a:cs typeface="Arial"/>
                <a:sym typeface="Arial"/>
              </a:rPr>
              <a:t> est </a:t>
            </a:r>
            <a:r>
              <a:rPr lang="pt-BR" sz="1800" b="0" i="0" u="none" strike="noStrike" cap="none" dirty="0" err="1">
                <a:solidFill>
                  <a:schemeClr val="dk1"/>
                </a:solidFill>
                <a:latin typeface="Arial"/>
                <a:ea typeface="Arial"/>
                <a:cs typeface="Arial"/>
                <a:sym typeface="Arial"/>
              </a:rPr>
              <a:t>facilisis</a:t>
            </a:r>
            <a:r>
              <a:rPr lang="pt-BR" sz="1800" b="0" i="0" u="none" strike="noStrike" cap="none" dirty="0">
                <a:solidFill>
                  <a:schemeClr val="dk1"/>
                </a:solidFill>
                <a:latin typeface="Arial"/>
                <a:ea typeface="Arial"/>
                <a:cs typeface="Arial"/>
                <a:sym typeface="Arial"/>
              </a:rPr>
              <a:t> gravida </a:t>
            </a:r>
            <a:r>
              <a:rPr lang="pt-BR" sz="1800" b="0" i="0" u="none" strike="noStrike" cap="none" dirty="0" err="1">
                <a:solidFill>
                  <a:schemeClr val="dk1"/>
                </a:solidFill>
                <a:latin typeface="Arial"/>
                <a:ea typeface="Arial"/>
                <a:cs typeface="Arial"/>
                <a:sym typeface="Arial"/>
              </a:rPr>
              <a:t>sed</a:t>
            </a:r>
            <a:r>
              <a:rPr lang="pt-BR" sz="1800" b="0" i="0" u="none" strike="noStrike" cap="none" dirty="0">
                <a:solidFill>
                  <a:schemeClr val="dk1"/>
                </a:solidFill>
                <a:latin typeface="Arial"/>
                <a:ea typeface="Arial"/>
                <a:cs typeface="Arial"/>
                <a:sym typeface="Arial"/>
              </a:rPr>
              <a:t> in ipsum. </a:t>
            </a:r>
            <a:r>
              <a:rPr lang="pt-BR" sz="1800" b="0" i="0" u="none" strike="noStrike" cap="none" dirty="0" err="1">
                <a:solidFill>
                  <a:schemeClr val="dk1"/>
                </a:solidFill>
                <a:latin typeface="Arial"/>
                <a:ea typeface="Arial"/>
                <a:cs typeface="Arial"/>
                <a:sym typeface="Arial"/>
              </a:rPr>
              <a:t>Morbi</a:t>
            </a:r>
            <a:r>
              <a:rPr lang="pt-BR" sz="1800" b="0" i="0" u="none" strike="noStrike" cap="none" dirty="0">
                <a:solidFill>
                  <a:schemeClr val="dk1"/>
                </a:solidFill>
                <a:latin typeface="Arial"/>
                <a:ea typeface="Arial"/>
                <a:cs typeface="Arial"/>
                <a:sym typeface="Arial"/>
              </a:rPr>
              <a:t> ut </a:t>
            </a:r>
            <a:r>
              <a:rPr lang="pt-BR" sz="1800" b="0" i="0" u="none" strike="noStrike" cap="none" dirty="0" err="1">
                <a:solidFill>
                  <a:schemeClr val="dk1"/>
                </a:solidFill>
                <a:latin typeface="Arial"/>
                <a:ea typeface="Arial"/>
                <a:cs typeface="Arial"/>
                <a:sym typeface="Arial"/>
              </a:rPr>
              <a:t>turpis</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faucibus</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auctor</a:t>
            </a:r>
            <a:r>
              <a:rPr lang="pt-BR" sz="1800" b="0" i="0" u="none" strike="noStrike" cap="none" dirty="0">
                <a:solidFill>
                  <a:schemeClr val="dk1"/>
                </a:solidFill>
                <a:latin typeface="Arial"/>
                <a:ea typeface="Arial"/>
                <a:cs typeface="Arial"/>
                <a:sym typeface="Arial"/>
              </a:rPr>
              <a:t> sem quis, </a:t>
            </a:r>
            <a:r>
              <a:rPr lang="pt-BR" sz="1800" b="0" i="0" u="none" strike="noStrike" cap="none" dirty="0" err="1">
                <a:solidFill>
                  <a:schemeClr val="dk1"/>
                </a:solidFill>
                <a:latin typeface="Arial"/>
                <a:ea typeface="Arial"/>
                <a:cs typeface="Arial"/>
                <a:sym typeface="Arial"/>
              </a:rPr>
              <a:t>semper</a:t>
            </a:r>
            <a:r>
              <a:rPr lang="pt-BR" sz="1800" b="0" i="0" u="none" strike="noStrike" cap="none" dirty="0">
                <a:solidFill>
                  <a:schemeClr val="dk1"/>
                </a:solidFill>
                <a:latin typeface="Arial"/>
                <a:ea typeface="Arial"/>
                <a:cs typeface="Arial"/>
                <a:sym typeface="Arial"/>
              </a:rPr>
              <a:t> ipsum. </a:t>
            </a:r>
            <a:r>
              <a:rPr lang="pt-BR" sz="1800" b="0" i="0" u="none" strike="noStrike" cap="none" dirty="0" err="1">
                <a:solidFill>
                  <a:schemeClr val="dk1"/>
                </a:solidFill>
                <a:latin typeface="Arial"/>
                <a:ea typeface="Arial"/>
                <a:cs typeface="Arial"/>
                <a:sym typeface="Arial"/>
              </a:rPr>
              <a:t>Fusce</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ullamcorper</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nisl</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sed</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dolor</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aliquet</a:t>
            </a:r>
            <a:r>
              <a:rPr lang="pt-BR" sz="1800" b="0" i="0" u="none" strike="noStrike" cap="none" dirty="0">
                <a:solidFill>
                  <a:schemeClr val="dk1"/>
                </a:solidFill>
                <a:latin typeface="Arial"/>
                <a:ea typeface="Arial"/>
                <a:cs typeface="Arial"/>
                <a:sym typeface="Arial"/>
              </a:rPr>
              <a:t>, et tempus </a:t>
            </a:r>
            <a:r>
              <a:rPr lang="pt-BR" sz="1800" b="0" i="0" u="none" strike="noStrike" cap="none" dirty="0" err="1">
                <a:solidFill>
                  <a:schemeClr val="dk1"/>
                </a:solidFill>
                <a:latin typeface="Arial"/>
                <a:ea typeface="Arial"/>
                <a:cs typeface="Arial"/>
                <a:sym typeface="Arial"/>
              </a:rPr>
              <a:t>dolor</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cursus</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Praesent</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turpis</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luctus</a:t>
            </a:r>
            <a:r>
              <a:rPr lang="pt-BR" sz="1800" b="0" i="0" u="none" strike="noStrike" cap="none" dirty="0">
                <a:solidFill>
                  <a:schemeClr val="dk1"/>
                </a:solidFill>
                <a:latin typeface="Arial"/>
                <a:ea typeface="Arial"/>
                <a:cs typeface="Arial"/>
                <a:sym typeface="Arial"/>
              </a:rPr>
              <a:t> at. </a:t>
            </a:r>
            <a:r>
              <a:rPr lang="pt-BR" sz="1800" b="0" i="0" u="none" strike="noStrike" cap="none" dirty="0" err="1">
                <a:solidFill>
                  <a:schemeClr val="dk1"/>
                </a:solidFill>
                <a:latin typeface="Arial"/>
                <a:ea typeface="Arial"/>
                <a:cs typeface="Arial"/>
                <a:sym typeface="Arial"/>
              </a:rPr>
              <a:t>Sed</a:t>
            </a:r>
            <a:r>
              <a:rPr lang="pt-BR" sz="1800" b="0" i="0" u="none" strike="noStrike" cap="none" dirty="0">
                <a:solidFill>
                  <a:schemeClr val="dk1"/>
                </a:solidFill>
                <a:latin typeface="Arial"/>
                <a:ea typeface="Arial"/>
                <a:cs typeface="Arial"/>
                <a:sym typeface="Arial"/>
              </a:rPr>
              <a:t> ac </a:t>
            </a:r>
            <a:r>
              <a:rPr lang="pt-BR" sz="1800" b="0" i="0" u="none" strike="noStrike" cap="none" dirty="0" err="1">
                <a:solidFill>
                  <a:schemeClr val="dk1"/>
                </a:solidFill>
                <a:latin typeface="Arial"/>
                <a:ea typeface="Arial"/>
                <a:cs typeface="Arial"/>
                <a:sym typeface="Arial"/>
              </a:rPr>
              <a:t>adipiscing</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elit</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Interdum</a:t>
            </a:r>
            <a:r>
              <a:rPr lang="pt-BR" sz="1800" b="0" i="0" u="none" strike="noStrike" cap="none" dirty="0">
                <a:solidFill>
                  <a:schemeClr val="dk1"/>
                </a:solidFill>
                <a:latin typeface="Arial"/>
                <a:ea typeface="Arial"/>
                <a:cs typeface="Arial"/>
                <a:sym typeface="Arial"/>
              </a:rPr>
              <a:t> et </a:t>
            </a:r>
            <a:r>
              <a:rPr lang="pt-BR" sz="1800" b="0" i="0" u="none" strike="noStrike" cap="none" dirty="0" err="1">
                <a:solidFill>
                  <a:schemeClr val="dk1"/>
                </a:solidFill>
                <a:latin typeface="Arial"/>
                <a:ea typeface="Arial"/>
                <a:cs typeface="Arial"/>
                <a:sym typeface="Arial"/>
              </a:rPr>
              <a:t>malesuada</a:t>
            </a:r>
            <a:r>
              <a:rPr lang="pt-BR" sz="1800" b="0" i="0" u="none" strike="noStrike" cap="none" dirty="0">
                <a:solidFill>
                  <a:schemeClr val="dk1"/>
                </a:solidFill>
                <a:latin typeface="Arial"/>
                <a:ea typeface="Arial"/>
                <a:cs typeface="Arial"/>
                <a:sym typeface="Arial"/>
              </a:rPr>
              <a:t> fames ac ante ipsum </a:t>
            </a:r>
            <a:r>
              <a:rPr lang="pt-BR" sz="1800" b="0" i="0" u="none" strike="noStrike" cap="none" dirty="0" err="1">
                <a:solidFill>
                  <a:schemeClr val="dk1"/>
                </a:solidFill>
                <a:latin typeface="Arial"/>
                <a:ea typeface="Arial"/>
                <a:cs typeface="Arial"/>
                <a:sym typeface="Arial"/>
              </a:rPr>
              <a:t>primis</a:t>
            </a:r>
            <a:r>
              <a:rPr lang="pt-BR" sz="1800" b="0" i="0" u="none" strike="noStrike" cap="none" dirty="0">
                <a:solidFill>
                  <a:schemeClr val="dk1"/>
                </a:solidFill>
                <a:latin typeface="Arial"/>
                <a:ea typeface="Arial"/>
                <a:cs typeface="Arial"/>
                <a:sym typeface="Arial"/>
              </a:rPr>
              <a:t> in </a:t>
            </a:r>
            <a:r>
              <a:rPr lang="pt-BR" sz="1800" b="0" i="0" u="none" strike="noStrike" cap="none" dirty="0" err="1">
                <a:solidFill>
                  <a:schemeClr val="dk1"/>
                </a:solidFill>
                <a:latin typeface="Arial"/>
                <a:ea typeface="Arial"/>
                <a:cs typeface="Arial"/>
                <a:sym typeface="Arial"/>
              </a:rPr>
              <a:t>faucibus</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Pellentesque</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sit</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amet</a:t>
            </a:r>
            <a:r>
              <a:rPr lang="pt-BR" sz="1800" b="0" i="0" u="none" strike="noStrike" cap="none" dirty="0">
                <a:solidFill>
                  <a:schemeClr val="dk1"/>
                </a:solidFill>
                <a:latin typeface="Arial"/>
                <a:ea typeface="Arial"/>
                <a:cs typeface="Arial"/>
                <a:sym typeface="Arial"/>
              </a:rPr>
              <a:t> justo </a:t>
            </a:r>
            <a:r>
              <a:rPr lang="pt-BR" sz="1800" b="0" i="0" u="none" strike="noStrike" cap="none" dirty="0" err="1">
                <a:solidFill>
                  <a:schemeClr val="dk1"/>
                </a:solidFill>
                <a:latin typeface="Arial"/>
                <a:ea typeface="Arial"/>
                <a:cs typeface="Arial"/>
                <a:sym typeface="Arial"/>
              </a:rPr>
              <a:t>vel</a:t>
            </a:r>
            <a:r>
              <a:rPr lang="pt-BR" sz="1800" b="0" i="0" u="none" strike="noStrike" cap="none" dirty="0">
                <a:solidFill>
                  <a:schemeClr val="dk1"/>
                </a:solidFill>
                <a:latin typeface="Arial"/>
                <a:ea typeface="Arial"/>
                <a:cs typeface="Arial"/>
                <a:sym typeface="Arial"/>
              </a:rPr>
              <a:t> est </a:t>
            </a:r>
            <a:r>
              <a:rPr lang="pt-BR" sz="1800" b="0" i="0" u="none" strike="noStrike" cap="none" dirty="0" err="1">
                <a:solidFill>
                  <a:schemeClr val="dk1"/>
                </a:solidFill>
                <a:latin typeface="Arial"/>
                <a:ea typeface="Arial"/>
                <a:cs typeface="Arial"/>
                <a:sym typeface="Arial"/>
              </a:rPr>
              <a:t>facilisis</a:t>
            </a:r>
            <a:r>
              <a:rPr lang="pt-BR" sz="1800" b="0" i="0" u="none" strike="noStrike" cap="none" dirty="0">
                <a:solidFill>
                  <a:schemeClr val="dk1"/>
                </a:solidFill>
                <a:latin typeface="Arial"/>
                <a:ea typeface="Arial"/>
                <a:cs typeface="Arial"/>
                <a:sym typeface="Arial"/>
              </a:rPr>
              <a:t> gravida </a:t>
            </a:r>
            <a:r>
              <a:rPr lang="pt-BR" sz="1800" b="0" i="0" u="none" strike="noStrike" cap="none" dirty="0" err="1">
                <a:solidFill>
                  <a:schemeClr val="dk1"/>
                </a:solidFill>
                <a:latin typeface="Arial"/>
                <a:ea typeface="Arial"/>
                <a:cs typeface="Arial"/>
                <a:sym typeface="Arial"/>
              </a:rPr>
              <a:t>sed</a:t>
            </a:r>
            <a:r>
              <a:rPr lang="pt-BR" sz="1800" b="0" i="0" u="none" strike="noStrike" cap="none" dirty="0">
                <a:solidFill>
                  <a:schemeClr val="dk1"/>
                </a:solidFill>
                <a:latin typeface="Arial"/>
                <a:ea typeface="Arial"/>
                <a:cs typeface="Arial"/>
                <a:sym typeface="Arial"/>
              </a:rPr>
              <a:t> in ipsum. </a:t>
            </a:r>
            <a:r>
              <a:rPr lang="pt-BR" sz="1800" b="0" i="0" u="none" strike="noStrike" cap="none" dirty="0" err="1">
                <a:solidFill>
                  <a:schemeClr val="dk1"/>
                </a:solidFill>
                <a:latin typeface="Arial"/>
                <a:ea typeface="Arial"/>
                <a:cs typeface="Arial"/>
                <a:sym typeface="Arial"/>
              </a:rPr>
              <a:t>Morbi</a:t>
            </a:r>
            <a:r>
              <a:rPr lang="pt-BR" sz="1800" b="0" i="0" u="none" strike="noStrike" cap="none" dirty="0">
                <a:solidFill>
                  <a:schemeClr val="dk1"/>
                </a:solidFill>
                <a:latin typeface="Arial"/>
                <a:ea typeface="Arial"/>
                <a:cs typeface="Arial"/>
                <a:sym typeface="Arial"/>
              </a:rPr>
              <a:t> ut </a:t>
            </a:r>
            <a:r>
              <a:rPr lang="pt-BR" sz="1800" b="0" i="0" u="none" strike="noStrike" cap="none" dirty="0" err="1">
                <a:solidFill>
                  <a:schemeClr val="dk1"/>
                </a:solidFill>
                <a:latin typeface="Arial"/>
                <a:ea typeface="Arial"/>
                <a:cs typeface="Arial"/>
                <a:sym typeface="Arial"/>
              </a:rPr>
              <a:t>turpis</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faucibus</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auctor</a:t>
            </a:r>
            <a:r>
              <a:rPr lang="pt-BR" sz="1800" b="0" i="0" u="none" strike="noStrike" cap="none" dirty="0">
                <a:solidFill>
                  <a:schemeClr val="dk1"/>
                </a:solidFill>
                <a:latin typeface="Arial"/>
                <a:ea typeface="Arial"/>
                <a:cs typeface="Arial"/>
                <a:sym typeface="Arial"/>
              </a:rPr>
              <a:t> sem quis, </a:t>
            </a:r>
            <a:r>
              <a:rPr lang="pt-BR" sz="1800" b="0" i="0" u="none" strike="noStrike" cap="none" dirty="0" err="1">
                <a:solidFill>
                  <a:schemeClr val="dk1"/>
                </a:solidFill>
                <a:latin typeface="Arial"/>
                <a:ea typeface="Arial"/>
                <a:cs typeface="Arial"/>
                <a:sym typeface="Arial"/>
              </a:rPr>
              <a:t>semper</a:t>
            </a:r>
            <a:r>
              <a:rPr lang="pt-BR" sz="1800" b="0" i="0" u="none" strike="noStrike" cap="none" dirty="0">
                <a:solidFill>
                  <a:schemeClr val="dk1"/>
                </a:solidFill>
                <a:latin typeface="Arial"/>
                <a:ea typeface="Arial"/>
                <a:cs typeface="Arial"/>
                <a:sym typeface="Arial"/>
              </a:rPr>
              <a:t> ipsum. </a:t>
            </a:r>
            <a:r>
              <a:rPr lang="pt-BR" sz="1800" b="0" i="0" u="none" strike="noStrike" cap="none" dirty="0" err="1">
                <a:solidFill>
                  <a:schemeClr val="dk1"/>
                </a:solidFill>
                <a:latin typeface="Arial"/>
                <a:ea typeface="Arial"/>
                <a:cs typeface="Arial"/>
                <a:sym typeface="Arial"/>
              </a:rPr>
              <a:t>Fusce</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ullamcorper</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nisl</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sed</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dolor</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aliquet</a:t>
            </a:r>
            <a:r>
              <a:rPr lang="pt-BR" sz="1800" b="0" i="0" u="none" strike="noStrike" cap="none" dirty="0">
                <a:solidFill>
                  <a:schemeClr val="dk1"/>
                </a:solidFill>
                <a:latin typeface="Arial"/>
                <a:ea typeface="Arial"/>
                <a:cs typeface="Arial"/>
                <a:sym typeface="Arial"/>
              </a:rPr>
              <a:t>, et tempus </a:t>
            </a:r>
            <a:r>
              <a:rPr lang="pt-BR" sz="1800" b="0" i="0" u="none" strike="noStrike" cap="none" dirty="0" err="1">
                <a:solidFill>
                  <a:schemeClr val="dk1"/>
                </a:solidFill>
                <a:latin typeface="Arial"/>
                <a:ea typeface="Arial"/>
                <a:cs typeface="Arial"/>
                <a:sym typeface="Arial"/>
              </a:rPr>
              <a:t>dolor</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cursus</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Praesent</a:t>
            </a:r>
            <a:r>
              <a:rPr lang="pt-BR" sz="1800" b="0" i="0" u="none" strike="noStrike" cap="none" dirty="0">
                <a:solidFill>
                  <a:schemeClr val="dk1"/>
                </a:solidFill>
                <a:latin typeface="Arial"/>
                <a:ea typeface="Arial"/>
                <a:cs typeface="Arial"/>
                <a:sym typeface="Arial"/>
              </a:rPr>
              <a:t>. </a:t>
            </a:r>
            <a:endParaRPr sz="1800" b="0" i="0" u="none" strike="noStrike" cap="none" dirty="0">
              <a:solidFill>
                <a:schemeClr val="dk1"/>
              </a:solidFill>
              <a:latin typeface="Arial"/>
              <a:ea typeface="Arial"/>
              <a:cs typeface="Arial"/>
              <a:sym typeface="Arial"/>
            </a:endParaRPr>
          </a:p>
          <a:p>
            <a:pPr marL="0" marR="0" lvl="0" indent="0" algn="just" rtl="0">
              <a:lnSpc>
                <a:spcPct val="100000"/>
              </a:lnSpc>
              <a:spcBef>
                <a:spcPts val="440"/>
              </a:spcBef>
              <a:spcAft>
                <a:spcPts val="0"/>
              </a:spcAft>
              <a:buClr>
                <a:srgbClr val="000000"/>
              </a:buClr>
              <a:buSzPts val="1800"/>
              <a:buFont typeface="Arial"/>
              <a:buNone/>
            </a:pPr>
            <a:endParaRPr sz="1800" b="0" i="0" u="none" strike="noStrike" cap="none" dirty="0">
              <a:solidFill>
                <a:schemeClr val="dk1"/>
              </a:solidFill>
              <a:latin typeface="Arial"/>
              <a:ea typeface="Arial"/>
              <a:cs typeface="Arial"/>
              <a:sym typeface="Arial"/>
            </a:endParaRPr>
          </a:p>
        </p:txBody>
      </p:sp>
      <p:graphicFrame>
        <p:nvGraphicFramePr>
          <p:cNvPr id="91" name="Google Shape;91;p1"/>
          <p:cNvGraphicFramePr/>
          <p:nvPr/>
        </p:nvGraphicFramePr>
        <p:xfrm>
          <a:off x="1068220" y="20927651"/>
          <a:ext cx="5019600" cy="2472600"/>
        </p:xfrm>
        <a:graphic>
          <a:graphicData uri="http://schemas.openxmlformats.org/drawingml/2006/chart">
            <c:chart xmlns:c="http://schemas.openxmlformats.org/drawingml/2006/chart" xmlns:r="http://schemas.openxmlformats.org/officeDocument/2006/relationships" r:id="rId4"/>
          </a:graphicData>
        </a:graphic>
      </p:graphicFrame>
      <p:sp>
        <p:nvSpPr>
          <p:cNvPr id="92" name="Google Shape;92;p1"/>
          <p:cNvSpPr/>
          <p:nvPr/>
        </p:nvSpPr>
        <p:spPr>
          <a:xfrm>
            <a:off x="7128360" y="19100161"/>
            <a:ext cx="5892480" cy="3958867"/>
          </a:xfrm>
          <a:prstGeom prst="rect">
            <a:avLst/>
          </a:prstGeom>
          <a:noFill/>
          <a:ln>
            <a:noFill/>
          </a:ln>
        </p:spPr>
        <p:txBody>
          <a:bodyPr spcFirstLastPara="1" wrap="square" lIns="102950" tIns="51475" rIns="102950" bIns="51475" anchor="t" anchorCtr="0">
            <a:spAutoFit/>
          </a:bodyPr>
          <a:lstStyle/>
          <a:p>
            <a:pPr marL="0" marR="0" lvl="0" indent="0" algn="just" rtl="0">
              <a:lnSpc>
                <a:spcPct val="138888"/>
              </a:lnSpc>
              <a:spcBef>
                <a:spcPts val="0"/>
              </a:spcBef>
              <a:spcAft>
                <a:spcPts val="0"/>
              </a:spcAft>
              <a:buClr>
                <a:srgbClr val="000000"/>
              </a:buClr>
              <a:buSzPts val="1800"/>
              <a:buFont typeface="Arial"/>
              <a:buNone/>
            </a:pPr>
            <a:r>
              <a:rPr lang="pt-BR" sz="1800" b="0" i="0" u="none" strike="noStrike" cap="none" dirty="0" err="1">
                <a:solidFill>
                  <a:schemeClr val="dk1"/>
                </a:solidFill>
                <a:latin typeface="Arial"/>
                <a:ea typeface="Arial"/>
                <a:cs typeface="Arial"/>
                <a:sym typeface="Arial"/>
              </a:rPr>
              <a:t>Lorem</a:t>
            </a:r>
            <a:r>
              <a:rPr lang="pt-BR" sz="1800" b="0" i="0" u="none" strike="noStrike" cap="none" dirty="0">
                <a:solidFill>
                  <a:schemeClr val="dk1"/>
                </a:solidFill>
                <a:latin typeface="Arial"/>
                <a:ea typeface="Arial"/>
                <a:cs typeface="Arial"/>
                <a:sym typeface="Arial"/>
              </a:rPr>
              <a:t> ipsum </a:t>
            </a:r>
            <a:r>
              <a:rPr lang="pt-BR" sz="1800" b="0" i="0" u="none" strike="noStrike" cap="none" dirty="0" err="1">
                <a:solidFill>
                  <a:schemeClr val="dk1"/>
                </a:solidFill>
                <a:latin typeface="Arial"/>
                <a:ea typeface="Arial"/>
                <a:cs typeface="Arial"/>
                <a:sym typeface="Arial"/>
              </a:rPr>
              <a:t>dolor</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sit</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amet</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consectetur</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adipiscing</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elit</a:t>
            </a:r>
            <a:r>
              <a:rPr lang="pt-BR" sz="1800" b="0" i="0" u="none" strike="noStrike" cap="none" dirty="0">
                <a:solidFill>
                  <a:schemeClr val="dk1"/>
                </a:solidFill>
                <a:latin typeface="Arial"/>
                <a:ea typeface="Arial"/>
                <a:cs typeface="Arial"/>
                <a:sym typeface="Arial"/>
              </a:rPr>
              <a:t>. Nam tempus </a:t>
            </a:r>
            <a:r>
              <a:rPr lang="pt-BR" sz="1800" b="0" i="0" u="none" strike="noStrike" cap="none" dirty="0" err="1">
                <a:solidFill>
                  <a:schemeClr val="dk1"/>
                </a:solidFill>
                <a:latin typeface="Arial"/>
                <a:ea typeface="Arial"/>
                <a:cs typeface="Arial"/>
                <a:sym typeface="Arial"/>
              </a:rPr>
              <a:t>condimentum</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mauris</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dignissim</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lobortis</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Pellentesque</a:t>
            </a:r>
            <a:r>
              <a:rPr lang="pt-BR" sz="1800" b="0" i="0" u="none" strike="noStrike" cap="none" dirty="0">
                <a:solidFill>
                  <a:schemeClr val="dk1"/>
                </a:solidFill>
                <a:latin typeface="Arial"/>
                <a:ea typeface="Arial"/>
                <a:cs typeface="Arial"/>
                <a:sym typeface="Arial"/>
              </a:rPr>
              <a:t> porta </a:t>
            </a:r>
            <a:r>
              <a:rPr lang="pt-BR" sz="1800" b="0" i="0" u="none" strike="noStrike" cap="none" dirty="0" err="1">
                <a:solidFill>
                  <a:schemeClr val="dk1"/>
                </a:solidFill>
                <a:latin typeface="Arial"/>
                <a:ea typeface="Arial"/>
                <a:cs typeface="Arial"/>
                <a:sym typeface="Arial"/>
              </a:rPr>
              <a:t>semper</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porttitor</a:t>
            </a:r>
            <a:r>
              <a:rPr lang="pt-BR" sz="1800" b="0" i="0" u="none" strike="noStrike" cap="none" dirty="0">
                <a:solidFill>
                  <a:schemeClr val="dk1"/>
                </a:solidFill>
                <a:latin typeface="Arial"/>
                <a:ea typeface="Arial"/>
                <a:cs typeface="Arial"/>
                <a:sym typeface="Arial"/>
              </a:rPr>
              <a:t>. Nam vitae </a:t>
            </a:r>
            <a:r>
              <a:rPr lang="pt-BR" sz="1800" b="0" i="0" u="none" strike="noStrike" cap="none" dirty="0" err="1">
                <a:solidFill>
                  <a:schemeClr val="dk1"/>
                </a:solidFill>
                <a:latin typeface="Arial"/>
                <a:ea typeface="Arial"/>
                <a:cs typeface="Arial"/>
                <a:sym typeface="Arial"/>
              </a:rPr>
              <a:t>nisi</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mollis</a:t>
            </a:r>
            <a:r>
              <a:rPr lang="pt-BR" sz="1800" b="0" i="0" u="none" strike="noStrike" cap="none" dirty="0">
                <a:solidFill>
                  <a:schemeClr val="dk1"/>
                </a:solidFill>
                <a:latin typeface="Arial"/>
                <a:ea typeface="Arial"/>
                <a:cs typeface="Arial"/>
                <a:sym typeface="Arial"/>
              </a:rPr>
              <a:t> ante </a:t>
            </a:r>
            <a:r>
              <a:rPr lang="pt-BR" sz="1800" b="0" i="0" u="none" strike="noStrike" cap="none" dirty="0" err="1">
                <a:solidFill>
                  <a:schemeClr val="dk1"/>
                </a:solidFill>
                <a:latin typeface="Arial"/>
                <a:ea typeface="Arial"/>
                <a:cs typeface="Arial"/>
                <a:sym typeface="Arial"/>
              </a:rPr>
              <a:t>aliquam</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sollicitudin</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vel</a:t>
            </a:r>
            <a:r>
              <a:rPr lang="pt-BR" sz="1800" b="0" i="0" u="none" strike="noStrike" cap="none" dirty="0">
                <a:solidFill>
                  <a:schemeClr val="dk1"/>
                </a:solidFill>
                <a:latin typeface="Arial"/>
                <a:ea typeface="Arial"/>
                <a:cs typeface="Arial"/>
                <a:sym typeface="Arial"/>
              </a:rPr>
              <a:t> non mi. Nam </a:t>
            </a:r>
            <a:r>
              <a:rPr lang="pt-BR" sz="1800" b="0" i="0" u="none" strike="noStrike" cap="none" dirty="0" err="1">
                <a:solidFill>
                  <a:schemeClr val="dk1"/>
                </a:solidFill>
                <a:latin typeface="Arial"/>
                <a:ea typeface="Arial"/>
                <a:cs typeface="Arial"/>
                <a:sym typeface="Arial"/>
              </a:rPr>
              <a:t>hendrerit</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diam</a:t>
            </a:r>
            <a:r>
              <a:rPr lang="pt-BR" sz="1800" b="0" i="0" u="none" strike="noStrike" cap="none" dirty="0">
                <a:solidFill>
                  <a:schemeClr val="dk1"/>
                </a:solidFill>
                <a:latin typeface="Arial"/>
                <a:ea typeface="Arial"/>
                <a:cs typeface="Arial"/>
                <a:sym typeface="Arial"/>
              </a:rPr>
              <a:t> ut </a:t>
            </a:r>
            <a:r>
              <a:rPr lang="pt-BR" sz="1800" b="0" i="0" u="none" strike="noStrike" cap="none" dirty="0" err="1">
                <a:solidFill>
                  <a:schemeClr val="dk1"/>
                </a:solidFill>
                <a:latin typeface="Arial"/>
                <a:ea typeface="Arial"/>
                <a:cs typeface="Arial"/>
                <a:sym typeface="Arial"/>
              </a:rPr>
              <a:t>neque</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pretium</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imperdiet</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Maecenas</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ornare</a:t>
            </a:r>
            <a:r>
              <a:rPr lang="pt-BR" sz="1800" b="0" i="0" u="none" strike="noStrike" cap="none" dirty="0">
                <a:solidFill>
                  <a:schemeClr val="dk1"/>
                </a:solidFill>
                <a:latin typeface="Arial"/>
                <a:ea typeface="Arial"/>
                <a:cs typeface="Arial"/>
                <a:sym typeface="Arial"/>
              </a:rPr>
              <a:t> nunc </a:t>
            </a:r>
            <a:r>
              <a:rPr lang="pt-BR" sz="1800" b="0" i="0" u="none" strike="noStrike" cap="none" dirty="0" err="1">
                <a:solidFill>
                  <a:schemeClr val="dk1"/>
                </a:solidFill>
                <a:latin typeface="Arial"/>
                <a:ea typeface="Arial"/>
                <a:cs typeface="Arial"/>
                <a:sym typeface="Arial"/>
              </a:rPr>
              <a:t>sit</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amet</a:t>
            </a:r>
            <a:r>
              <a:rPr lang="pt-BR" sz="1800" b="0" i="0" u="none" strike="noStrike" cap="none" dirty="0">
                <a:solidFill>
                  <a:schemeClr val="dk1"/>
                </a:solidFill>
                <a:latin typeface="Arial"/>
                <a:ea typeface="Arial"/>
                <a:cs typeface="Arial"/>
                <a:sym typeface="Arial"/>
              </a:rPr>
              <a:t> erat </a:t>
            </a:r>
            <a:r>
              <a:rPr lang="pt-BR" sz="1800" b="0" i="0" u="none" strike="noStrike" cap="none" dirty="0" err="1">
                <a:solidFill>
                  <a:schemeClr val="dk1"/>
                </a:solidFill>
                <a:latin typeface="Arial"/>
                <a:ea typeface="Arial"/>
                <a:cs typeface="Arial"/>
                <a:sym typeface="Arial"/>
              </a:rPr>
              <a:t>ornare</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posuere</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Aenean</a:t>
            </a:r>
            <a:r>
              <a:rPr lang="pt-BR" sz="1800" b="0" i="0" u="none" strike="noStrike" cap="none" dirty="0">
                <a:solidFill>
                  <a:schemeClr val="dk1"/>
                </a:solidFill>
                <a:latin typeface="Arial"/>
                <a:ea typeface="Arial"/>
                <a:cs typeface="Arial"/>
                <a:sym typeface="Arial"/>
              </a:rPr>
              <a:t> porta </a:t>
            </a:r>
            <a:r>
              <a:rPr lang="pt-BR" sz="1800" b="0" i="0" u="none" strike="noStrike" cap="none" dirty="0" err="1">
                <a:solidFill>
                  <a:schemeClr val="dk1"/>
                </a:solidFill>
                <a:latin typeface="Arial"/>
                <a:ea typeface="Arial"/>
                <a:cs typeface="Arial"/>
                <a:sym typeface="Arial"/>
              </a:rPr>
              <a:t>scelerisque</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diam</a:t>
            </a:r>
            <a:r>
              <a:rPr lang="pt-BR" sz="1800" b="0" i="0" u="none" strike="noStrike" cap="none" dirty="0">
                <a:solidFill>
                  <a:schemeClr val="dk1"/>
                </a:solidFill>
                <a:latin typeface="Arial"/>
                <a:ea typeface="Arial"/>
                <a:cs typeface="Arial"/>
                <a:sym typeface="Arial"/>
              </a:rPr>
              <a:t>, a </a:t>
            </a:r>
            <a:r>
              <a:rPr lang="pt-BR" sz="1800" b="0" i="0" u="none" strike="noStrike" cap="none" dirty="0" err="1">
                <a:solidFill>
                  <a:schemeClr val="dk1"/>
                </a:solidFill>
                <a:latin typeface="Arial"/>
                <a:ea typeface="Arial"/>
                <a:cs typeface="Arial"/>
                <a:sym typeface="Arial"/>
              </a:rPr>
              <a:t>lobortis</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turpis</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luctus</a:t>
            </a:r>
            <a:r>
              <a:rPr lang="pt-BR" sz="1800" b="0" i="0" u="none" strike="noStrike" cap="none" dirty="0">
                <a:solidFill>
                  <a:schemeClr val="dk1"/>
                </a:solidFill>
                <a:latin typeface="Arial"/>
                <a:ea typeface="Arial"/>
                <a:cs typeface="Arial"/>
                <a:sym typeface="Arial"/>
              </a:rPr>
              <a:t> at. </a:t>
            </a:r>
            <a:r>
              <a:rPr lang="pt-BR" sz="1800" b="0" i="0" u="none" strike="noStrike" cap="none" dirty="0" err="1">
                <a:solidFill>
                  <a:schemeClr val="dk1"/>
                </a:solidFill>
                <a:latin typeface="Arial"/>
                <a:ea typeface="Arial"/>
                <a:cs typeface="Arial"/>
                <a:sym typeface="Arial"/>
              </a:rPr>
              <a:t>Sed</a:t>
            </a:r>
            <a:r>
              <a:rPr lang="pt-BR" sz="1800" b="0" i="0" u="none" strike="noStrike" cap="none" dirty="0">
                <a:solidFill>
                  <a:schemeClr val="dk1"/>
                </a:solidFill>
                <a:latin typeface="Arial"/>
                <a:ea typeface="Arial"/>
                <a:cs typeface="Arial"/>
                <a:sym typeface="Arial"/>
              </a:rPr>
              <a:t> ac </a:t>
            </a:r>
            <a:r>
              <a:rPr lang="pt-BR" sz="1800" b="0" i="0" u="none" strike="noStrike" cap="none" dirty="0" err="1">
                <a:solidFill>
                  <a:schemeClr val="dk1"/>
                </a:solidFill>
                <a:latin typeface="Arial"/>
                <a:ea typeface="Arial"/>
                <a:cs typeface="Arial"/>
                <a:sym typeface="Arial"/>
              </a:rPr>
              <a:t>adipiscing</a:t>
            </a:r>
            <a:r>
              <a:rPr lang="pt-BR" sz="1800" b="0" i="0" u="none" strike="noStrike" cap="none" dirty="0">
                <a:solidFill>
                  <a:schemeClr val="dk1"/>
                </a:solidFill>
                <a:latin typeface="Arial"/>
                <a:ea typeface="Arial"/>
                <a:cs typeface="Arial"/>
                <a:sym typeface="Arial"/>
              </a:rPr>
              <a:t>. non mi. Nam </a:t>
            </a:r>
            <a:r>
              <a:rPr lang="pt-BR" sz="1800" b="0" i="0" u="none" strike="noStrike" cap="none" dirty="0" err="1">
                <a:solidFill>
                  <a:schemeClr val="dk1"/>
                </a:solidFill>
                <a:latin typeface="Arial"/>
                <a:ea typeface="Arial"/>
                <a:cs typeface="Arial"/>
                <a:sym typeface="Arial"/>
              </a:rPr>
              <a:t>hendrerit</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diam</a:t>
            </a:r>
            <a:r>
              <a:rPr lang="pt-BR" sz="1800" b="0" i="0" u="none" strike="noStrike" cap="none" dirty="0">
                <a:solidFill>
                  <a:schemeClr val="dk1"/>
                </a:solidFill>
                <a:latin typeface="Arial"/>
                <a:ea typeface="Arial"/>
                <a:cs typeface="Arial"/>
                <a:sym typeface="Arial"/>
              </a:rPr>
              <a:t> ut </a:t>
            </a:r>
            <a:r>
              <a:rPr lang="pt-BR" sz="1800" b="0" i="0" u="none" strike="noStrike" cap="none" dirty="0" err="1">
                <a:solidFill>
                  <a:schemeClr val="dk1"/>
                </a:solidFill>
                <a:latin typeface="Arial"/>
                <a:ea typeface="Arial"/>
                <a:cs typeface="Arial"/>
                <a:sym typeface="Arial"/>
              </a:rPr>
              <a:t>neque</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pretium</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imperdiet</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Maecenas</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ornare</a:t>
            </a:r>
            <a:r>
              <a:rPr lang="pt-BR" sz="1800" b="0" i="0" u="none" strike="noStrike" cap="none" dirty="0">
                <a:solidFill>
                  <a:schemeClr val="dk1"/>
                </a:solidFill>
                <a:latin typeface="Arial"/>
                <a:ea typeface="Arial"/>
                <a:cs typeface="Arial"/>
                <a:sym typeface="Arial"/>
              </a:rPr>
              <a:t> nunc </a:t>
            </a:r>
            <a:r>
              <a:rPr lang="pt-BR" sz="1800" b="0" i="0" u="none" strike="noStrike" cap="none" dirty="0" err="1">
                <a:solidFill>
                  <a:schemeClr val="dk1"/>
                </a:solidFill>
                <a:latin typeface="Arial"/>
                <a:ea typeface="Arial"/>
                <a:cs typeface="Arial"/>
                <a:sym typeface="Arial"/>
              </a:rPr>
              <a:t>sit</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amet</a:t>
            </a:r>
            <a:r>
              <a:rPr lang="pt-BR" sz="1800" b="0" i="0" u="none" strike="noStrike" cap="none" dirty="0">
                <a:solidFill>
                  <a:schemeClr val="dk1"/>
                </a:solidFill>
                <a:latin typeface="Arial"/>
                <a:ea typeface="Arial"/>
                <a:cs typeface="Arial"/>
                <a:sym typeface="Arial"/>
              </a:rPr>
              <a:t> erat </a:t>
            </a:r>
            <a:r>
              <a:rPr lang="pt-BR" sz="1800" b="0" i="0" u="none" strike="noStrike" cap="none" dirty="0" err="1">
                <a:solidFill>
                  <a:schemeClr val="dk1"/>
                </a:solidFill>
                <a:latin typeface="Arial"/>
                <a:ea typeface="Arial"/>
                <a:cs typeface="Arial"/>
                <a:sym typeface="Arial"/>
              </a:rPr>
              <a:t>ornare</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posuere</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Aenean</a:t>
            </a:r>
            <a:r>
              <a:rPr lang="pt-BR" sz="1800" b="0" i="0" u="none" strike="noStrike" cap="none" dirty="0">
                <a:solidFill>
                  <a:schemeClr val="dk1"/>
                </a:solidFill>
                <a:latin typeface="Arial"/>
                <a:ea typeface="Arial"/>
                <a:cs typeface="Arial"/>
                <a:sym typeface="Arial"/>
              </a:rPr>
              <a:t> porta </a:t>
            </a:r>
            <a:r>
              <a:rPr lang="pt-BR" sz="1800" b="0" i="0" u="none" strike="noStrike" cap="none" dirty="0" err="1">
                <a:solidFill>
                  <a:schemeClr val="dk1"/>
                </a:solidFill>
                <a:latin typeface="Arial"/>
                <a:ea typeface="Arial"/>
                <a:cs typeface="Arial"/>
                <a:sym typeface="Arial"/>
              </a:rPr>
              <a:t>scelerisque</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diam</a:t>
            </a:r>
            <a:r>
              <a:rPr lang="pt-BR" sz="1800" b="0" i="0" u="none" strike="noStrike" cap="none" dirty="0">
                <a:solidFill>
                  <a:schemeClr val="dk1"/>
                </a:solidFill>
                <a:latin typeface="Arial"/>
                <a:ea typeface="Arial"/>
                <a:cs typeface="Arial"/>
                <a:sym typeface="Arial"/>
              </a:rPr>
              <a:t>, a </a:t>
            </a:r>
            <a:r>
              <a:rPr lang="pt-BR" sz="1800" b="0" i="0" u="none" strike="noStrike" cap="none" dirty="0" err="1">
                <a:solidFill>
                  <a:schemeClr val="dk1"/>
                </a:solidFill>
                <a:latin typeface="Arial"/>
                <a:ea typeface="Arial"/>
                <a:cs typeface="Arial"/>
                <a:sym typeface="Arial"/>
              </a:rPr>
              <a:t>lobortis</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turpis</a:t>
            </a:r>
            <a:r>
              <a:rPr lang="pt-BR" sz="1800" b="0" i="0" u="none" strike="noStrike" cap="none" dirty="0">
                <a:solidFill>
                  <a:schemeClr val="dk1"/>
                </a:solidFill>
                <a:latin typeface="Arial"/>
                <a:ea typeface="Arial"/>
                <a:cs typeface="Arial"/>
                <a:sym typeface="Arial"/>
              </a:rPr>
              <a:t> </a:t>
            </a:r>
            <a:r>
              <a:rPr lang="pt-BR" sz="1800" b="0" i="0" u="none" strike="noStrike" cap="none" dirty="0" err="1">
                <a:solidFill>
                  <a:schemeClr val="dk1"/>
                </a:solidFill>
                <a:latin typeface="Arial"/>
                <a:ea typeface="Arial"/>
                <a:cs typeface="Arial"/>
                <a:sym typeface="Arial"/>
              </a:rPr>
              <a:t>luctus</a:t>
            </a:r>
            <a:r>
              <a:rPr lang="pt-BR" sz="1800" b="0" i="0" u="none" strike="noStrike" cap="none" dirty="0">
                <a:solidFill>
                  <a:schemeClr val="dk1"/>
                </a:solidFill>
                <a:latin typeface="Arial"/>
                <a:ea typeface="Arial"/>
                <a:cs typeface="Arial"/>
                <a:sym typeface="Arial"/>
              </a:rPr>
              <a:t> at. </a:t>
            </a:r>
            <a:r>
              <a:rPr lang="pt-BR" sz="1800" b="0" i="0" u="none" strike="noStrike" cap="none" dirty="0" err="1">
                <a:solidFill>
                  <a:schemeClr val="dk1"/>
                </a:solidFill>
                <a:latin typeface="Arial"/>
                <a:ea typeface="Arial"/>
                <a:cs typeface="Arial"/>
                <a:sym typeface="Arial"/>
              </a:rPr>
              <a:t>Sed</a:t>
            </a:r>
            <a:r>
              <a:rPr lang="pt-BR" sz="1800" b="0" i="0" u="none" strike="noStrike" cap="none" dirty="0">
                <a:solidFill>
                  <a:schemeClr val="dk1"/>
                </a:solidFill>
                <a:latin typeface="Arial"/>
                <a:ea typeface="Arial"/>
                <a:cs typeface="Arial"/>
                <a:sym typeface="Arial"/>
              </a:rPr>
              <a:t> ac </a:t>
            </a:r>
            <a:r>
              <a:rPr lang="pt-BR" sz="1800" b="0" i="0" u="none" strike="noStrike" cap="none" dirty="0" err="1">
                <a:solidFill>
                  <a:schemeClr val="dk1"/>
                </a:solidFill>
                <a:latin typeface="Arial"/>
                <a:ea typeface="Arial"/>
                <a:cs typeface="Arial"/>
                <a:sym typeface="Arial"/>
              </a:rPr>
              <a:t>adipiscing</a:t>
            </a:r>
            <a:r>
              <a:rPr lang="pt-BR" sz="1800" b="0" i="0" u="none" strike="noStrike" cap="none" dirty="0">
                <a:solidFill>
                  <a:schemeClr val="dk1"/>
                </a:solidFill>
                <a:latin typeface="Arial"/>
                <a:ea typeface="Arial"/>
                <a:cs typeface="Arial"/>
                <a:sym typeface="Arial"/>
              </a:rPr>
              <a:t>.</a:t>
            </a:r>
            <a:endParaRPr sz="1800" b="0" i="0" u="none" strike="noStrike" cap="none" dirty="0">
              <a:solidFill>
                <a:schemeClr val="dk1"/>
              </a:solidFill>
              <a:latin typeface="Arial"/>
              <a:ea typeface="Arial"/>
              <a:cs typeface="Arial"/>
              <a:sym typeface="Arial"/>
            </a:endParaRPr>
          </a:p>
          <a:p>
            <a:pPr marL="0" marR="0" lvl="0" indent="0" algn="just" rtl="0">
              <a:lnSpc>
                <a:spcPct val="100000"/>
              </a:lnSpc>
              <a:spcBef>
                <a:spcPts val="440"/>
              </a:spcBef>
              <a:spcAft>
                <a:spcPts val="0"/>
              </a:spcAft>
              <a:buClr>
                <a:srgbClr val="000000"/>
              </a:buClr>
              <a:buSzPts val="1800"/>
              <a:buFont typeface="Arial"/>
              <a:buNone/>
            </a:pPr>
            <a:endParaRPr sz="1800" b="0" i="0" u="none" strike="noStrike" cap="none" dirty="0">
              <a:solidFill>
                <a:schemeClr val="dk1"/>
              </a:solidFill>
              <a:latin typeface="Arial"/>
              <a:ea typeface="Arial"/>
              <a:cs typeface="Arial"/>
              <a:sym typeface="Arial"/>
            </a:endParaRPr>
          </a:p>
        </p:txBody>
      </p:sp>
      <p:sp>
        <p:nvSpPr>
          <p:cNvPr id="93" name="Google Shape;93;p1"/>
          <p:cNvSpPr/>
          <p:nvPr/>
        </p:nvSpPr>
        <p:spPr>
          <a:xfrm>
            <a:off x="734040" y="3626140"/>
            <a:ext cx="12247560" cy="770578"/>
          </a:xfrm>
          <a:prstGeom prst="rect">
            <a:avLst/>
          </a:prstGeom>
          <a:solidFill>
            <a:srgbClr val="00B0F0"/>
          </a:solidFill>
          <a:ln>
            <a:solidFill>
              <a:schemeClr val="accent1"/>
            </a:solidFill>
          </a:ln>
        </p:spPr>
        <p:txBody>
          <a:bodyPr spcFirstLastPara="1" wrap="square" lIns="102950" tIns="51475" rIns="102950" bIns="51475" anchor="ctr" anchorCtr="0">
            <a:normAutofit/>
          </a:bodyPr>
          <a:lstStyle/>
          <a:p>
            <a:pPr marL="0" marR="0" lvl="0" indent="0" algn="ctr" rtl="0">
              <a:lnSpc>
                <a:spcPct val="100000"/>
              </a:lnSpc>
              <a:spcBef>
                <a:spcPts val="0"/>
              </a:spcBef>
              <a:spcAft>
                <a:spcPts val="0"/>
              </a:spcAft>
              <a:buClr>
                <a:srgbClr val="000000"/>
              </a:buClr>
              <a:buSzPts val="3200"/>
              <a:buFont typeface="Arial"/>
              <a:buNone/>
            </a:pPr>
            <a:r>
              <a:rPr lang="pt-BR" sz="3200" b="1" i="0" u="none" strike="noStrike" cap="none" dirty="0">
                <a:solidFill>
                  <a:srgbClr val="FFFFFF"/>
                </a:solidFill>
                <a:latin typeface="Arial"/>
                <a:ea typeface="Arial"/>
                <a:cs typeface="Arial"/>
                <a:sym typeface="Arial"/>
              </a:rPr>
              <a:t>TÍTULO</a:t>
            </a:r>
            <a:endParaRPr sz="3200" b="1" i="0" u="none" strike="noStrike" cap="none" dirty="0">
              <a:solidFill>
                <a:schemeClr val="dk1"/>
              </a:solidFill>
              <a:latin typeface="Arial"/>
              <a:ea typeface="Arial"/>
              <a:cs typeface="Arial"/>
              <a:sym typeface="Arial"/>
            </a:endParaRPr>
          </a:p>
        </p:txBody>
      </p:sp>
      <p:sp>
        <p:nvSpPr>
          <p:cNvPr id="94" name="Google Shape;94;p1"/>
          <p:cNvSpPr/>
          <p:nvPr/>
        </p:nvSpPr>
        <p:spPr>
          <a:xfrm>
            <a:off x="734040" y="13649521"/>
            <a:ext cx="5885700" cy="741300"/>
          </a:xfrm>
          <a:prstGeom prst="rect">
            <a:avLst/>
          </a:prstGeom>
          <a:noFill/>
          <a:ln>
            <a:noFill/>
          </a:ln>
        </p:spPr>
        <p:txBody>
          <a:bodyPr spcFirstLastPara="1" wrap="square" lIns="102950" tIns="51475" rIns="102950" bIns="51475"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pt-BR" sz="2000" b="1" i="0" u="none" strike="noStrike" cap="none">
                <a:solidFill>
                  <a:srgbClr val="203864"/>
                </a:solidFill>
                <a:latin typeface="Arial"/>
                <a:ea typeface="Arial"/>
                <a:cs typeface="Arial"/>
                <a:sym typeface="Arial"/>
              </a:rPr>
              <a:t>RELATO DE CASO OU RELATO </a:t>
            </a:r>
            <a:endParaRPr sz="2000" b="0" i="0" u="none" strike="noStrike" cap="none">
              <a:solidFill>
                <a:schemeClr val="dk1"/>
              </a:solidFill>
              <a:latin typeface="Arial"/>
              <a:ea typeface="Arial"/>
              <a:cs typeface="Arial"/>
              <a:sym typeface="Arial"/>
            </a:endParaRPr>
          </a:p>
          <a:p>
            <a:pPr marL="0" marR="0" lvl="0" indent="0" algn="ctr" rtl="0">
              <a:lnSpc>
                <a:spcPct val="100000"/>
              </a:lnSpc>
              <a:spcBef>
                <a:spcPts val="220"/>
              </a:spcBef>
              <a:spcAft>
                <a:spcPts val="0"/>
              </a:spcAft>
              <a:buClr>
                <a:srgbClr val="000000"/>
              </a:buClr>
              <a:buSzPts val="2000"/>
              <a:buFont typeface="Arial"/>
              <a:buNone/>
            </a:pPr>
            <a:r>
              <a:rPr lang="pt-BR" sz="2000" b="1" i="0" u="none" strike="noStrike" cap="none">
                <a:solidFill>
                  <a:srgbClr val="203864"/>
                </a:solidFill>
                <a:latin typeface="Arial"/>
                <a:ea typeface="Arial"/>
                <a:cs typeface="Arial"/>
                <a:sym typeface="Arial"/>
              </a:rPr>
              <a:t>DE EXPERIÊNCIA</a:t>
            </a:r>
            <a:endParaRPr sz="2000" b="0" i="0" u="none" strike="noStrike" cap="none">
              <a:solidFill>
                <a:schemeClr val="dk1"/>
              </a:solidFill>
              <a:latin typeface="Arial"/>
              <a:ea typeface="Arial"/>
              <a:cs typeface="Arial"/>
              <a:sym typeface="Arial"/>
            </a:endParaRPr>
          </a:p>
        </p:txBody>
      </p:sp>
      <p:sp>
        <p:nvSpPr>
          <p:cNvPr id="95" name="Google Shape;95;p1"/>
          <p:cNvSpPr/>
          <p:nvPr/>
        </p:nvSpPr>
        <p:spPr>
          <a:xfrm>
            <a:off x="734040" y="14546881"/>
            <a:ext cx="5885640" cy="5259960"/>
          </a:xfrm>
          <a:prstGeom prst="rect">
            <a:avLst/>
          </a:prstGeom>
          <a:noFill/>
          <a:ln>
            <a:noFill/>
          </a:ln>
        </p:spPr>
        <p:txBody>
          <a:bodyPr spcFirstLastPara="1" wrap="square" lIns="102950" tIns="51475" rIns="102950" bIns="51475" anchor="t" anchorCtr="0">
            <a:spAutoFit/>
          </a:bodyPr>
          <a:lstStyle/>
          <a:p>
            <a:pPr marL="0" marR="0" lvl="0" indent="0" algn="just" rtl="0">
              <a:lnSpc>
                <a:spcPct val="138888"/>
              </a:lnSpc>
              <a:spcBef>
                <a:spcPts val="0"/>
              </a:spcBef>
              <a:spcAft>
                <a:spcPts val="0"/>
              </a:spcAft>
              <a:buClr>
                <a:srgbClr val="000000"/>
              </a:buClr>
              <a:buSzPts val="1800"/>
              <a:buFont typeface="Arial"/>
              <a:buNone/>
            </a:pPr>
            <a:r>
              <a:rPr lang="pt-BR" sz="1800" b="0" i="0" u="none" strike="noStrike" cap="none">
                <a:solidFill>
                  <a:schemeClr val="dk1"/>
                </a:solidFill>
                <a:latin typeface="Arial"/>
                <a:ea typeface="Arial"/>
                <a:cs typeface="Arial"/>
                <a:sym typeface="Arial"/>
              </a:rPr>
              <a:t>Lorem ipsum dolor sit amet, consectetur adipiscing elit. Nam tempus condimentum mauris dignissim lobortis. Pellentesque porta semper porttitor. Nam vitae nisi mollis ante aliquam sollicitudin vel non mi. Nam hendrerit diam ut neque pretium imperdiet. Maecenas ornare nunc sit amet erat ornare posuere. Aenean porta scelerisque diam, a lobortis turpis luctus at. Sed ac adipiscing elit. Interdum et malesuada fames ac ante ipsum primis in faucibus. Pellentesque sit amet justo vel est facilisis gravida.</a:t>
            </a:r>
            <a:endParaRPr sz="1800" b="0" i="0" u="none" strike="noStrike" cap="none">
              <a:solidFill>
                <a:schemeClr val="dk1"/>
              </a:solidFill>
              <a:latin typeface="Arial"/>
              <a:ea typeface="Arial"/>
              <a:cs typeface="Arial"/>
              <a:sym typeface="Arial"/>
            </a:endParaRPr>
          </a:p>
          <a:p>
            <a:pPr marL="0" marR="0" lvl="0" indent="0" algn="just" rtl="0">
              <a:lnSpc>
                <a:spcPct val="138888"/>
              </a:lnSpc>
              <a:spcBef>
                <a:spcPts val="600"/>
              </a:spcBef>
              <a:spcAft>
                <a:spcPts val="0"/>
              </a:spcAft>
              <a:buClr>
                <a:srgbClr val="000000"/>
              </a:buClr>
              <a:buSzPts val="1800"/>
              <a:buFont typeface="Arial"/>
              <a:buNone/>
            </a:pPr>
            <a:r>
              <a:rPr lang="pt-BR" sz="1800" b="0" i="0" u="none" strike="noStrike" cap="none">
                <a:solidFill>
                  <a:schemeClr val="dk1"/>
                </a:solidFill>
                <a:latin typeface="Arial"/>
                <a:ea typeface="Arial"/>
                <a:cs typeface="Arial"/>
                <a:sym typeface="Arial"/>
              </a:rPr>
              <a:t>Lorem ipsum dolor sit amet, consectetur adipiscing elit. Nam tempus condimentum mauris dignissim lobortis. Pellentesque porta semper porttitor. Nam vitae nisi mollis ante aliquam sollicitudin vel non mi. Nam hendrerit diam ut neque pretium imperdiet. Maecenas ornare nunc sit amet erat ornare posuere. </a:t>
            </a:r>
            <a:endParaRPr sz="1800" b="0" i="0" u="none" strike="noStrike" cap="none">
              <a:solidFill>
                <a:schemeClr val="dk1"/>
              </a:solidFill>
              <a:latin typeface="Arial"/>
              <a:ea typeface="Arial"/>
              <a:cs typeface="Arial"/>
              <a:sym typeface="Arial"/>
            </a:endParaRPr>
          </a:p>
        </p:txBody>
      </p:sp>
      <p:sp>
        <p:nvSpPr>
          <p:cNvPr id="96" name="Google Shape;96;p1"/>
          <p:cNvSpPr/>
          <p:nvPr/>
        </p:nvSpPr>
        <p:spPr>
          <a:xfrm>
            <a:off x="7095600" y="5581680"/>
            <a:ext cx="5885640" cy="408240"/>
          </a:xfrm>
          <a:prstGeom prst="rect">
            <a:avLst/>
          </a:prstGeom>
          <a:noFill/>
          <a:ln>
            <a:noFill/>
          </a:ln>
        </p:spPr>
        <p:txBody>
          <a:bodyPr spcFirstLastPara="1" wrap="square" lIns="102950" tIns="51475" rIns="102950" bIns="51475"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pt-BR" sz="2000" b="1" i="0" u="none" strike="noStrike" cap="none" dirty="0">
                <a:solidFill>
                  <a:srgbClr val="203864"/>
                </a:solidFill>
                <a:latin typeface="Arial"/>
                <a:ea typeface="Arial"/>
                <a:cs typeface="Arial"/>
                <a:sym typeface="Arial"/>
              </a:rPr>
              <a:t>DISCUSSÃO e CONCLUSÃO</a:t>
            </a:r>
            <a:endParaRPr sz="2000" b="0" i="0" u="none" strike="noStrike" cap="none" dirty="0">
              <a:solidFill>
                <a:schemeClr val="dk1"/>
              </a:solidFill>
              <a:latin typeface="Arial"/>
              <a:ea typeface="Arial"/>
              <a:cs typeface="Arial"/>
              <a:sym typeface="Arial"/>
            </a:endParaRPr>
          </a:p>
        </p:txBody>
      </p:sp>
      <p:sp>
        <p:nvSpPr>
          <p:cNvPr id="97" name="Google Shape;97;p1"/>
          <p:cNvSpPr/>
          <p:nvPr/>
        </p:nvSpPr>
        <p:spPr>
          <a:xfrm>
            <a:off x="7095600" y="15001201"/>
            <a:ext cx="5885640" cy="410210"/>
          </a:xfrm>
          <a:prstGeom prst="rect">
            <a:avLst/>
          </a:prstGeom>
          <a:noFill/>
          <a:ln>
            <a:noFill/>
          </a:ln>
        </p:spPr>
        <p:txBody>
          <a:bodyPr spcFirstLastPara="1" wrap="square" lIns="102950" tIns="51475" rIns="102950" bIns="51475"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pt-BR" sz="2000" b="1" i="0" u="none" strike="noStrike" cap="none">
                <a:solidFill>
                  <a:srgbClr val="203864"/>
                </a:solidFill>
                <a:latin typeface="Arial"/>
                <a:ea typeface="Arial"/>
                <a:cs typeface="Arial"/>
                <a:sym typeface="Arial"/>
              </a:rPr>
              <a:t>PALAVRAS-CHAVE</a:t>
            </a:r>
            <a:endParaRPr sz="2000" b="0" i="0" u="none" strike="noStrike" cap="none">
              <a:solidFill>
                <a:schemeClr val="dk1"/>
              </a:solidFill>
              <a:latin typeface="Arial"/>
              <a:ea typeface="Arial"/>
              <a:cs typeface="Arial"/>
              <a:sym typeface="Arial"/>
            </a:endParaRPr>
          </a:p>
        </p:txBody>
      </p:sp>
      <p:sp>
        <p:nvSpPr>
          <p:cNvPr id="98" name="Google Shape;98;p1"/>
          <p:cNvSpPr/>
          <p:nvPr/>
        </p:nvSpPr>
        <p:spPr>
          <a:xfrm>
            <a:off x="7121880" y="18567001"/>
            <a:ext cx="5885640" cy="408240"/>
          </a:xfrm>
          <a:prstGeom prst="rect">
            <a:avLst/>
          </a:prstGeom>
          <a:noFill/>
          <a:ln>
            <a:noFill/>
          </a:ln>
        </p:spPr>
        <p:txBody>
          <a:bodyPr spcFirstLastPara="1" wrap="square" lIns="102950" tIns="51475" rIns="102950" bIns="51475"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pt-BR" sz="2000" b="1" i="0" u="none" strike="noStrike" cap="none">
                <a:solidFill>
                  <a:srgbClr val="203864"/>
                </a:solidFill>
                <a:latin typeface="Arial"/>
                <a:ea typeface="Arial"/>
                <a:cs typeface="Arial"/>
                <a:sym typeface="Arial"/>
              </a:rPr>
              <a:t>REFERÊNCIAS</a:t>
            </a:r>
            <a:endParaRPr sz="2000" b="0" i="0" u="none" strike="noStrike" cap="none">
              <a:solidFill>
                <a:schemeClr val="dk1"/>
              </a:solidFill>
              <a:latin typeface="Arial"/>
              <a:ea typeface="Arial"/>
              <a:cs typeface="Arial"/>
              <a:sym typeface="Arial"/>
            </a:endParaRPr>
          </a:p>
        </p:txBody>
      </p:sp>
      <p:graphicFrame>
        <p:nvGraphicFramePr>
          <p:cNvPr id="99" name="Google Shape;99;p1"/>
          <p:cNvGraphicFramePr/>
          <p:nvPr/>
        </p:nvGraphicFramePr>
        <p:xfrm>
          <a:off x="7824975" y="12742814"/>
          <a:ext cx="4381500" cy="2158200"/>
        </p:xfrm>
        <a:graphic>
          <a:graphicData uri="http://schemas.openxmlformats.org/drawingml/2006/chart">
            <c:chart xmlns:c="http://schemas.openxmlformats.org/drawingml/2006/chart" xmlns:r="http://schemas.openxmlformats.org/officeDocument/2006/relationships" r:id="rId5"/>
          </a:graphicData>
        </a:graphic>
      </p:graphicFrame>
    </p:spTree>
  </p:cSld>
  <p:clrMapOvr>
    <a:masterClrMapping/>
  </p:clrMapOvr>
</p:sld>
</file>

<file path=ppt/theme/theme1.xml><?xml version="1.0" encoding="utf-8"?>
<a:theme xmlns:a="http://schemas.openxmlformats.org/drawingml/2006/main" name="Tema do Office">
  <a:themeElements>
    <a:clrScheme name="Tema do 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629</Words>
  <Application>Microsoft Office PowerPoint</Application>
  <PresentationFormat>Personalizar</PresentationFormat>
  <Paragraphs>17</Paragraphs>
  <Slides>1</Slides>
  <Notes>1</Notes>
  <HiddenSlides>0</HiddenSlides>
  <MMClips>0</MMClips>
  <ScaleCrop>false</ScaleCrop>
  <HeadingPairs>
    <vt:vector size="6" baseType="variant">
      <vt:variant>
        <vt:lpstr>Fontes usadas</vt:lpstr>
      </vt:variant>
      <vt:variant>
        <vt:i4>2</vt:i4>
      </vt:variant>
      <vt:variant>
        <vt:lpstr>Tema</vt:lpstr>
      </vt:variant>
      <vt:variant>
        <vt:i4>1</vt:i4>
      </vt:variant>
      <vt:variant>
        <vt:lpstr>Títulos de slides</vt:lpstr>
      </vt:variant>
      <vt:variant>
        <vt:i4>1</vt:i4>
      </vt:variant>
    </vt:vector>
  </HeadingPairs>
  <TitlesOfParts>
    <vt:vector size="4" baseType="lpstr">
      <vt:lpstr>Arial</vt:lpstr>
      <vt:lpstr>Calibri</vt:lpstr>
      <vt:lpstr>Tema do Office</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ALAN MAIA DA SILVA</dc:creator>
  <cp:lastModifiedBy>Coordenação Marketing</cp:lastModifiedBy>
  <cp:revision>2</cp:revision>
  <dcterms:created xsi:type="dcterms:W3CDTF">2023-05-29T18:19:23Z</dcterms:created>
  <dcterms:modified xsi:type="dcterms:W3CDTF">2025-07-15T19:53:08Z</dcterms:modified>
</cp:coreProperties>
</file>